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0" r:id="rId5"/>
  </p:sldMasterIdLst>
  <p:notesMasterIdLst>
    <p:notesMasterId r:id="rId21"/>
  </p:notesMasterIdLst>
  <p:handoutMasterIdLst>
    <p:handoutMasterId r:id="rId22"/>
  </p:handoutMasterIdLst>
  <p:sldIdLst>
    <p:sldId id="256" r:id="rId6"/>
    <p:sldId id="308" r:id="rId7"/>
    <p:sldId id="350" r:id="rId8"/>
    <p:sldId id="351" r:id="rId9"/>
    <p:sldId id="366" r:id="rId10"/>
    <p:sldId id="354" r:id="rId11"/>
    <p:sldId id="357" r:id="rId12"/>
    <p:sldId id="356" r:id="rId13"/>
    <p:sldId id="361" r:id="rId14"/>
    <p:sldId id="349" r:id="rId15"/>
    <p:sldId id="355" r:id="rId16"/>
    <p:sldId id="365" r:id="rId17"/>
    <p:sldId id="362" r:id="rId18"/>
    <p:sldId id="363" r:id="rId19"/>
    <p:sldId id="364" r:id="rId20"/>
  </p:sldIdLst>
  <p:sldSz cx="9144000" cy="6858000" type="screen4x3"/>
  <p:notesSz cx="6797675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006666"/>
    <a:srgbClr val="000066"/>
    <a:srgbClr val="CC0066"/>
    <a:srgbClr val="CC0099"/>
    <a:srgbClr val="FF0066"/>
    <a:srgbClr val="FF6699"/>
    <a:srgbClr val="FFCCFF"/>
    <a:srgbClr val="FFCCCC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2" autoAdjust="0"/>
    <p:restoredTop sz="94321" autoAdjust="0"/>
  </p:normalViewPr>
  <p:slideViewPr>
    <p:cSldViewPr snapToObjects="1">
      <p:cViewPr>
        <p:scale>
          <a:sx n="90" d="100"/>
          <a:sy n="90" d="100"/>
        </p:scale>
        <p:origin x="-2160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74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84" d="100"/>
          <a:sy n="84" d="100"/>
        </p:scale>
        <p:origin x="-169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sl-SI" dirty="0" err="1" smtClean="0"/>
              <a:t>Incomes</a:t>
            </a:r>
            <a:r>
              <a:rPr lang="sl-SI" dirty="0" smtClean="0"/>
              <a:t> 2005-2012</a:t>
            </a:r>
            <a:endParaRPr lang="en-US" dirty="0"/>
          </a:p>
        </c:rich>
      </c:tx>
      <c:layout>
        <c:manualLayout>
          <c:xMode val="edge"/>
          <c:yMode val="edge"/>
          <c:x val="0.23861684885331041"/>
          <c:y val="3.450703545016737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FKKT!$A$26</c:f>
              <c:strCache>
                <c:ptCount val="1"/>
                <c:pt idx="0">
                  <c:v>Education</c:v>
                </c:pt>
              </c:strCache>
            </c:strRef>
          </c:tx>
          <c:invertIfNegative val="0"/>
          <c:cat>
            <c:numRef>
              <c:f>FKKT!$B$25:$J$25</c:f>
              <c:numCache>
                <c:formatCode>General</c:formatCode>
                <c:ptCount val="9"/>
                <c:pt idx="0">
                  <c:v>2000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FKKT!$B$26:$J$26</c:f>
              <c:numCache>
                <c:formatCode>#,##0</c:formatCode>
                <c:ptCount val="9"/>
                <c:pt idx="0">
                  <c:v>1142302</c:v>
                </c:pt>
                <c:pt idx="1">
                  <c:v>1681700</c:v>
                </c:pt>
                <c:pt idx="2">
                  <c:v>1730090</c:v>
                </c:pt>
                <c:pt idx="3">
                  <c:v>1773464</c:v>
                </c:pt>
                <c:pt idx="4">
                  <c:v>1889138</c:v>
                </c:pt>
                <c:pt idx="5">
                  <c:v>2186752</c:v>
                </c:pt>
                <c:pt idx="6">
                  <c:v>2135790</c:v>
                </c:pt>
                <c:pt idx="7">
                  <c:v>2072940</c:v>
                </c:pt>
                <c:pt idx="8">
                  <c:v>1904695</c:v>
                </c:pt>
              </c:numCache>
            </c:numRef>
          </c:val>
        </c:ser>
        <c:ser>
          <c:idx val="1"/>
          <c:order val="1"/>
          <c:tx>
            <c:strRef>
              <c:f>FKKT!$A$27</c:f>
              <c:strCache>
                <c:ptCount val="1"/>
                <c:pt idx="0">
                  <c:v>ARRS</c:v>
                </c:pt>
              </c:strCache>
            </c:strRef>
          </c:tx>
          <c:invertIfNegative val="0"/>
          <c:cat>
            <c:numRef>
              <c:f>FKKT!$B$25:$J$25</c:f>
              <c:numCache>
                <c:formatCode>General</c:formatCode>
                <c:ptCount val="9"/>
                <c:pt idx="0">
                  <c:v>2000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FKKT!$B$27:$J$27</c:f>
              <c:numCache>
                <c:formatCode>#,##0</c:formatCode>
                <c:ptCount val="9"/>
                <c:pt idx="0">
                  <c:v>387936</c:v>
                </c:pt>
                <c:pt idx="1">
                  <c:v>925584</c:v>
                </c:pt>
                <c:pt idx="2">
                  <c:v>866462</c:v>
                </c:pt>
                <c:pt idx="3">
                  <c:v>954581</c:v>
                </c:pt>
                <c:pt idx="4">
                  <c:v>1023416</c:v>
                </c:pt>
                <c:pt idx="5">
                  <c:v>1117654</c:v>
                </c:pt>
                <c:pt idx="6">
                  <c:v>1168963</c:v>
                </c:pt>
                <c:pt idx="7">
                  <c:v>1279273</c:v>
                </c:pt>
                <c:pt idx="8">
                  <c:v>1355518</c:v>
                </c:pt>
              </c:numCache>
            </c:numRef>
          </c:val>
        </c:ser>
        <c:ser>
          <c:idx val="2"/>
          <c:order val="2"/>
          <c:tx>
            <c:strRef>
              <c:f>FKKT!$A$28</c:f>
              <c:strCache>
                <c:ptCount val="1"/>
                <c:pt idx="0">
                  <c:v>EU projects</c:v>
                </c:pt>
              </c:strCache>
            </c:strRef>
          </c:tx>
          <c:invertIfNegative val="0"/>
          <c:cat>
            <c:numRef>
              <c:f>FKKT!$B$25:$J$25</c:f>
              <c:numCache>
                <c:formatCode>General</c:formatCode>
                <c:ptCount val="9"/>
                <c:pt idx="0">
                  <c:v>2000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FKKT!$B$28:$J$28</c:f>
              <c:numCache>
                <c:formatCode>#,##0</c:formatCode>
                <c:ptCount val="9"/>
                <c:pt idx="0">
                  <c:v>70727</c:v>
                </c:pt>
                <c:pt idx="1">
                  <c:v>178860</c:v>
                </c:pt>
                <c:pt idx="2">
                  <c:v>218136</c:v>
                </c:pt>
                <c:pt idx="3">
                  <c:v>144720</c:v>
                </c:pt>
                <c:pt idx="4">
                  <c:v>213583</c:v>
                </c:pt>
                <c:pt idx="5">
                  <c:v>91772</c:v>
                </c:pt>
                <c:pt idx="6">
                  <c:v>104998</c:v>
                </c:pt>
                <c:pt idx="7">
                  <c:v>79353</c:v>
                </c:pt>
                <c:pt idx="8">
                  <c:v>99701</c:v>
                </c:pt>
              </c:numCache>
            </c:numRef>
          </c:val>
        </c:ser>
        <c:ser>
          <c:idx val="3"/>
          <c:order val="3"/>
          <c:tx>
            <c:strRef>
              <c:f>FKKT!$A$29</c:f>
              <c:strCache>
                <c:ptCount val="1"/>
                <c:pt idx="0">
                  <c:v>Industrial projects</c:v>
                </c:pt>
              </c:strCache>
            </c:strRef>
          </c:tx>
          <c:spPr>
            <a:solidFill>
              <a:srgbClr val="9966FF"/>
            </a:solidFill>
          </c:spPr>
          <c:invertIfNegative val="0"/>
          <c:cat>
            <c:numRef>
              <c:f>FKKT!$B$25:$J$25</c:f>
              <c:numCache>
                <c:formatCode>General</c:formatCode>
                <c:ptCount val="9"/>
                <c:pt idx="0">
                  <c:v>2000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FKKT!$B$29:$J$29</c:f>
              <c:numCache>
                <c:formatCode>#,##0</c:formatCode>
                <c:ptCount val="9"/>
                <c:pt idx="0">
                  <c:v>135357</c:v>
                </c:pt>
                <c:pt idx="1">
                  <c:v>138066</c:v>
                </c:pt>
                <c:pt idx="2">
                  <c:v>216667</c:v>
                </c:pt>
                <c:pt idx="3">
                  <c:v>207730</c:v>
                </c:pt>
                <c:pt idx="4">
                  <c:v>229726</c:v>
                </c:pt>
                <c:pt idx="5">
                  <c:v>318135</c:v>
                </c:pt>
                <c:pt idx="6">
                  <c:v>425759</c:v>
                </c:pt>
                <c:pt idx="7">
                  <c:v>686982</c:v>
                </c:pt>
                <c:pt idx="8">
                  <c:v>969802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1839744"/>
        <c:axId val="221841280"/>
        <c:axId val="0"/>
      </c:bar3DChart>
      <c:catAx>
        <c:axId val="22183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l-SI"/>
          </a:p>
        </c:txPr>
        <c:crossAx val="221841280"/>
        <c:crosses val="autoZero"/>
        <c:auto val="1"/>
        <c:lblAlgn val="ctr"/>
        <c:lblOffset val="100"/>
        <c:noMultiLvlLbl val="0"/>
      </c:catAx>
      <c:valAx>
        <c:axId val="22184128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l-SI"/>
          </a:p>
        </c:txPr>
        <c:crossAx val="2218397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sl-SI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sl-SI" dirty="0" err="1" smtClean="0"/>
              <a:t>Income</a:t>
            </a:r>
            <a:r>
              <a:rPr lang="sl-SI" dirty="0" smtClean="0"/>
              <a:t> </a:t>
            </a:r>
            <a:r>
              <a:rPr lang="sl-SI" dirty="0" err="1" smtClean="0"/>
              <a:t>by</a:t>
            </a:r>
            <a:r>
              <a:rPr lang="sl-SI" dirty="0" smtClean="0"/>
              <a:t> </a:t>
            </a:r>
            <a:r>
              <a:rPr lang="sl-SI" dirty="0" err="1" smtClean="0"/>
              <a:t>source</a:t>
            </a:r>
            <a:r>
              <a:rPr lang="sl-SI" dirty="0" smtClean="0"/>
              <a:t> 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sl-SI" dirty="0"/>
              <a:t>2012</a:t>
            </a:r>
          </a:p>
        </c:rich>
      </c:tx>
      <c:layout>
        <c:manualLayout>
          <c:xMode val="edge"/>
          <c:yMode val="edge"/>
          <c:x val="0.13732633420822396"/>
          <c:y val="2.777777777777777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488070970741357E-2"/>
          <c:y val="0.27826617892384686"/>
          <c:w val="0.59297073864780947"/>
          <c:h val="0.63378314117045964"/>
        </c:manualLayout>
      </c:layout>
      <c:pie3DChart>
        <c:varyColors val="1"/>
        <c:ser>
          <c:idx val="0"/>
          <c:order val="0"/>
          <c:dPt>
            <c:idx val="2"/>
            <c:bubble3D val="0"/>
            <c:spPr>
              <a:solidFill>
                <a:srgbClr val="9966FF"/>
              </a:solidFill>
            </c:spPr>
          </c:dPt>
          <c:dLbls>
            <c:dLbl>
              <c:idx val="0"/>
              <c:layout>
                <c:manualLayout>
                  <c:x val="-0.18869822595617836"/>
                  <c:y val="4.7353707932951267E-2"/>
                </c:manualLayout>
              </c:layout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en-US" sz="2000" b="1" dirty="0" smtClean="0"/>
                      <a:t>47</a:t>
                    </a:r>
                    <a:r>
                      <a:rPr lang="en-US" sz="2000" b="1" dirty="0"/>
                      <a:t>%</a:t>
                    </a: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5063302063264744"/>
                  <c:y val="-0.18924439362507617"/>
                </c:manualLayout>
              </c:layout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en-US" sz="2000" b="1" smtClean="0"/>
                      <a:t>32</a:t>
                    </a:r>
                    <a:r>
                      <a:rPr lang="en-US" sz="2000" b="1" dirty="0"/>
                      <a:t>%</a:t>
                    </a: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3938792455998769"/>
                  <c:y val="8.8333107621468898E-2"/>
                </c:manualLayout>
              </c:layout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en-US" sz="2000" b="1" smtClean="0"/>
                      <a:t> </a:t>
                    </a:r>
                    <a:r>
                      <a:rPr lang="en-US" sz="2000" b="1" dirty="0"/>
                      <a:t>21%</a:t>
                    </a: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FKKT!$L$17:$L$19</c:f>
              <c:strCache>
                <c:ptCount val="3"/>
                <c:pt idx="0">
                  <c:v>Education</c:v>
                </c:pt>
                <c:pt idx="1">
                  <c:v>Research</c:v>
                </c:pt>
                <c:pt idx="2">
                  <c:v>Industrial projects</c:v>
                </c:pt>
              </c:strCache>
            </c:strRef>
          </c:cat>
          <c:val>
            <c:numRef>
              <c:f>FKKT!$M$17:$M$19</c:f>
              <c:numCache>
                <c:formatCode>#,##0</c:formatCode>
                <c:ptCount val="3"/>
                <c:pt idx="0">
                  <c:v>2194155</c:v>
                </c:pt>
                <c:pt idx="1">
                  <c:v>1455219</c:v>
                </c:pt>
                <c:pt idx="2">
                  <c:v>969802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345880961855087"/>
          <c:y val="0.293404006795979"/>
          <c:w val="0.32654119038144919"/>
          <c:h val="0.58396250515546422"/>
        </c:manualLayout>
      </c:layout>
      <c:overlay val="0"/>
      <c:txPr>
        <a:bodyPr/>
        <a:lstStyle/>
        <a:p>
          <a:pPr>
            <a:defRPr sz="1400" b="1"/>
          </a:pPr>
          <a:endParaRPr lang="sl-SI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D6B7DC-95BC-4143-959A-2DC7C0EC8B0A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D60AC21E-02D3-4C0C-9862-2B705600E649}">
      <dgm:prSet phldrT="[Text]" custT="1"/>
      <dgm:spPr/>
      <dgm:t>
        <a:bodyPr/>
        <a:lstStyle/>
        <a:p>
          <a:r>
            <a:rPr lang="sl-SI" sz="1800" b="1" dirty="0" err="1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employees</a:t>
          </a:r>
          <a:r>
            <a:rPr lang="sl-SI" sz="18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93</a:t>
          </a:r>
          <a:endParaRPr lang="sl-SI" sz="1800" b="1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927695-499C-49AD-8D2C-38DEB51CBADC}" type="parTrans" cxnId="{A8BEB925-6A5F-4574-8B5E-168812E4C95B}">
      <dgm:prSet/>
      <dgm:spPr/>
      <dgm:t>
        <a:bodyPr/>
        <a:lstStyle/>
        <a:p>
          <a:endParaRPr lang="sl-SI"/>
        </a:p>
      </dgm:t>
    </dgm:pt>
    <dgm:pt modelId="{BC6993E0-3C81-4288-8954-4FB614E6197D}" type="sibTrans" cxnId="{A8BEB925-6A5F-4574-8B5E-168812E4C95B}">
      <dgm:prSet/>
      <dgm:spPr/>
      <dgm:t>
        <a:bodyPr/>
        <a:lstStyle/>
        <a:p>
          <a:endParaRPr lang="sl-SI"/>
        </a:p>
      </dgm:t>
    </dgm:pt>
    <dgm:pt modelId="{FB70F170-9ABE-4F93-9751-5F19C48DB233}">
      <dgm:prSet phldrT="[Text]" custT="1"/>
      <dgm:spPr>
        <a:ln>
          <a:solidFill>
            <a:srgbClr val="CC0099"/>
          </a:solidFill>
        </a:ln>
      </dgm:spPr>
      <dgm:t>
        <a:bodyPr/>
        <a:lstStyle/>
        <a:p>
          <a:r>
            <a:rPr lang="sl-SI" sz="1800" b="0" dirty="0" err="1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teaching</a:t>
          </a:r>
          <a:r>
            <a:rPr lang="sl-SI" sz="1800" b="0" dirty="0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sl-SI" sz="1800" b="0" dirty="0" err="1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staff</a:t>
          </a:r>
          <a:r>
            <a:rPr lang="sl-SI" sz="1800" b="0" dirty="0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</a:t>
          </a:r>
          <a:r>
            <a:rPr lang="sl-SI" sz="1800" b="0" dirty="0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32</a:t>
          </a:r>
          <a:endParaRPr lang="sl-SI" sz="1800" b="0" dirty="0">
            <a:solidFill>
              <a:srgbClr val="CC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B5F165-0848-4DD6-9037-EBB6D6144AA5}" type="parTrans" cxnId="{8DE8FD2D-4334-4788-B05E-F6C9E718FA16}">
      <dgm:prSet/>
      <dgm:spPr/>
      <dgm:t>
        <a:bodyPr/>
        <a:lstStyle/>
        <a:p>
          <a:endParaRPr lang="sl-SI"/>
        </a:p>
      </dgm:t>
    </dgm:pt>
    <dgm:pt modelId="{B7027C9C-A8AD-4985-ADB1-2774E32FD613}" type="sibTrans" cxnId="{8DE8FD2D-4334-4788-B05E-F6C9E718FA16}">
      <dgm:prSet/>
      <dgm:spPr/>
      <dgm:t>
        <a:bodyPr/>
        <a:lstStyle/>
        <a:p>
          <a:endParaRPr lang="sl-SI"/>
        </a:p>
      </dgm:t>
    </dgm:pt>
    <dgm:pt modelId="{7B494DF3-1AF2-4CBB-96BE-0830D657FC99}">
      <dgm:prSet phldrT="[Text]" custT="1"/>
      <dgm:spPr>
        <a:ln>
          <a:solidFill>
            <a:srgbClr val="CC0099"/>
          </a:solidFill>
        </a:ln>
      </dgm:spPr>
      <dgm:t>
        <a:bodyPr/>
        <a:lstStyle/>
        <a:p>
          <a:r>
            <a:rPr lang="sl-SI" sz="1800" baseline="0" dirty="0" err="1" smtClean="0">
              <a:solidFill>
                <a:srgbClr val="FF0066"/>
              </a:solidFill>
            </a:rPr>
            <a:t>professors</a:t>
          </a:r>
          <a:r>
            <a:rPr lang="sl-SI" sz="1800" baseline="0" dirty="0" smtClean="0">
              <a:solidFill>
                <a:srgbClr val="FF0066"/>
              </a:solidFill>
            </a:rPr>
            <a:t>: 16</a:t>
          </a:r>
          <a:endParaRPr lang="sl-SI" sz="1800" baseline="0" dirty="0">
            <a:solidFill>
              <a:srgbClr val="FF0066"/>
            </a:solidFill>
          </a:endParaRPr>
        </a:p>
      </dgm:t>
    </dgm:pt>
    <dgm:pt modelId="{D8401062-7F5A-4E64-B78C-5B7730FD9DB5}" type="parTrans" cxnId="{EE91BA39-6F79-4C28-8F1D-E9EA6D748690}">
      <dgm:prSet/>
      <dgm:spPr/>
      <dgm:t>
        <a:bodyPr/>
        <a:lstStyle/>
        <a:p>
          <a:endParaRPr lang="sl-SI"/>
        </a:p>
      </dgm:t>
    </dgm:pt>
    <dgm:pt modelId="{AD06865D-4037-4179-8221-48C6D67031AE}" type="sibTrans" cxnId="{EE91BA39-6F79-4C28-8F1D-E9EA6D748690}">
      <dgm:prSet/>
      <dgm:spPr/>
      <dgm:t>
        <a:bodyPr/>
        <a:lstStyle/>
        <a:p>
          <a:endParaRPr lang="sl-SI"/>
        </a:p>
      </dgm:t>
    </dgm:pt>
    <dgm:pt modelId="{51E0D7FC-88C4-4775-94A6-8D99E4C0B686}">
      <dgm:prSet phldrT="[Text]" custT="1"/>
      <dgm:spPr>
        <a:ln>
          <a:solidFill>
            <a:srgbClr val="CC0099"/>
          </a:solidFill>
        </a:ln>
      </dgm:spPr>
      <dgm:t>
        <a:bodyPr/>
        <a:lstStyle/>
        <a:p>
          <a:r>
            <a:rPr lang="sl-SI" sz="1800" dirty="0" err="1" smtClean="0">
              <a:solidFill>
                <a:srgbClr val="FF0066"/>
              </a:solidFill>
            </a:rPr>
            <a:t>assistants</a:t>
          </a:r>
          <a:r>
            <a:rPr lang="sl-SI" sz="1800" dirty="0" smtClean="0">
              <a:solidFill>
                <a:srgbClr val="FF0066"/>
              </a:solidFill>
            </a:rPr>
            <a:t>: 16</a:t>
          </a:r>
          <a:endParaRPr lang="sl-SI" sz="1800" dirty="0">
            <a:solidFill>
              <a:srgbClr val="FF0066"/>
            </a:solidFill>
          </a:endParaRPr>
        </a:p>
      </dgm:t>
    </dgm:pt>
    <dgm:pt modelId="{F7CDC610-6E18-42D8-A1D3-3F7ED0C02588}" type="parTrans" cxnId="{5DFB579B-A016-43CD-8C83-CE6BE1AEC103}">
      <dgm:prSet/>
      <dgm:spPr/>
      <dgm:t>
        <a:bodyPr/>
        <a:lstStyle/>
        <a:p>
          <a:endParaRPr lang="sl-SI"/>
        </a:p>
      </dgm:t>
    </dgm:pt>
    <dgm:pt modelId="{3D8D92DE-920A-4C66-9874-C68D9136F9FE}" type="sibTrans" cxnId="{5DFB579B-A016-43CD-8C83-CE6BE1AEC103}">
      <dgm:prSet/>
      <dgm:spPr/>
      <dgm:t>
        <a:bodyPr/>
        <a:lstStyle/>
        <a:p>
          <a:endParaRPr lang="sl-SI"/>
        </a:p>
      </dgm:t>
    </dgm:pt>
    <dgm:pt modelId="{52FE0851-25D7-4531-9738-C36F45CB6AE3}">
      <dgm:prSet phldrT="[Text]" custT="1"/>
      <dgm:spPr>
        <a:ln>
          <a:solidFill>
            <a:srgbClr val="008000"/>
          </a:solidFill>
        </a:ln>
      </dgm:spPr>
      <dgm:t>
        <a:bodyPr/>
        <a:lstStyle/>
        <a:p>
          <a:r>
            <a:rPr lang="sl-SI" sz="1800" dirty="0" smtClean="0">
              <a:solidFill>
                <a:srgbClr val="006600"/>
              </a:solidFill>
            </a:rPr>
            <a:t> </a:t>
          </a:r>
          <a:r>
            <a:rPr lang="sl-SI" sz="1800" dirty="0" err="1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non</a:t>
          </a:r>
          <a:r>
            <a:rPr lang="sl-SI" sz="1800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sl-SI" sz="1800" dirty="0" err="1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teaching</a:t>
          </a:r>
          <a:r>
            <a:rPr lang="sl-SI" sz="1800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sl-SI" sz="1800" dirty="0" err="1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staff</a:t>
          </a:r>
          <a:r>
            <a:rPr lang="sl-SI" sz="1800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:: 23</a:t>
          </a:r>
          <a:endParaRPr lang="sl-SI" sz="1800" dirty="0">
            <a:solidFill>
              <a:srgbClr val="0066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09D40D-1CB2-4171-9ACF-646B5C369107}" type="parTrans" cxnId="{79F46F8B-EAF8-437D-8D72-B0016E7958A7}">
      <dgm:prSet/>
      <dgm:spPr/>
      <dgm:t>
        <a:bodyPr/>
        <a:lstStyle/>
        <a:p>
          <a:endParaRPr lang="sl-SI"/>
        </a:p>
      </dgm:t>
    </dgm:pt>
    <dgm:pt modelId="{3BA7E94F-B9E3-412B-AE35-BB681BA8DE61}" type="sibTrans" cxnId="{79F46F8B-EAF8-437D-8D72-B0016E7958A7}">
      <dgm:prSet/>
      <dgm:spPr/>
      <dgm:t>
        <a:bodyPr/>
        <a:lstStyle/>
        <a:p>
          <a:endParaRPr lang="sl-SI"/>
        </a:p>
      </dgm:t>
    </dgm:pt>
    <dgm:pt modelId="{0118C812-22F0-4F41-B651-195132D4F69C}">
      <dgm:prSet phldrT="[Text]" custT="1"/>
      <dgm:spPr>
        <a:ln>
          <a:solidFill>
            <a:srgbClr val="008000"/>
          </a:solidFill>
        </a:ln>
      </dgm:spPr>
      <dgm:t>
        <a:bodyPr/>
        <a:lstStyle/>
        <a:p>
          <a:r>
            <a:rPr lang="sl-SI" sz="1800" dirty="0" err="1" smtClean="0">
              <a:solidFill>
                <a:srgbClr val="008000"/>
              </a:solidFill>
            </a:rPr>
            <a:t>administration</a:t>
          </a:r>
          <a:r>
            <a:rPr lang="sl-SI" sz="1800" dirty="0" smtClean="0">
              <a:solidFill>
                <a:srgbClr val="008000"/>
              </a:solidFill>
            </a:rPr>
            <a:t>: 11</a:t>
          </a:r>
          <a:endParaRPr lang="sl-SI" sz="1800" dirty="0">
            <a:solidFill>
              <a:srgbClr val="008000"/>
            </a:solidFill>
          </a:endParaRPr>
        </a:p>
      </dgm:t>
    </dgm:pt>
    <dgm:pt modelId="{80BBF1B3-07EE-4C85-BA4B-37B3DD19F07D}" type="parTrans" cxnId="{84B3BEAD-BFC6-4662-9AE7-78E5BC4D0B47}">
      <dgm:prSet/>
      <dgm:spPr/>
      <dgm:t>
        <a:bodyPr/>
        <a:lstStyle/>
        <a:p>
          <a:endParaRPr lang="sl-SI"/>
        </a:p>
      </dgm:t>
    </dgm:pt>
    <dgm:pt modelId="{E494FCCF-A90D-4D70-B533-4795246CF690}" type="sibTrans" cxnId="{84B3BEAD-BFC6-4662-9AE7-78E5BC4D0B47}">
      <dgm:prSet/>
      <dgm:spPr/>
      <dgm:t>
        <a:bodyPr/>
        <a:lstStyle/>
        <a:p>
          <a:endParaRPr lang="sl-SI"/>
        </a:p>
      </dgm:t>
    </dgm:pt>
    <dgm:pt modelId="{0A35930B-59B6-4FD1-9139-B6D065072D18}">
      <dgm:prSet custT="1"/>
      <dgm:spPr/>
      <dgm:t>
        <a:bodyPr/>
        <a:lstStyle/>
        <a:p>
          <a:r>
            <a:rPr lang="sl-SI" sz="1800" dirty="0" err="1" smtClean="0">
              <a:solidFill>
                <a:srgbClr val="008000"/>
              </a:solidFill>
            </a:rPr>
            <a:t>technical</a:t>
          </a:r>
          <a:r>
            <a:rPr lang="sl-SI" sz="1800" dirty="0" smtClean="0">
              <a:solidFill>
                <a:srgbClr val="008000"/>
              </a:solidFill>
            </a:rPr>
            <a:t> </a:t>
          </a:r>
          <a:r>
            <a:rPr lang="sl-SI" sz="1800" dirty="0" err="1" smtClean="0">
              <a:solidFill>
                <a:srgbClr val="008000"/>
              </a:solidFill>
            </a:rPr>
            <a:t>assistants</a:t>
          </a:r>
          <a:r>
            <a:rPr lang="sl-SI" sz="1800" dirty="0" smtClean="0">
              <a:solidFill>
                <a:srgbClr val="008000"/>
              </a:solidFill>
            </a:rPr>
            <a:t>: 12</a:t>
          </a:r>
          <a:endParaRPr lang="sl-SI" sz="1800" dirty="0" smtClean="0">
            <a:solidFill>
              <a:srgbClr val="008000"/>
            </a:solidFill>
          </a:endParaRPr>
        </a:p>
      </dgm:t>
    </dgm:pt>
    <dgm:pt modelId="{EC6C6F7B-1CBC-4E2B-8A63-A8802972EA06}" type="parTrans" cxnId="{47858873-94EF-4162-9BA6-DD43A09CD9DE}">
      <dgm:prSet/>
      <dgm:spPr/>
      <dgm:t>
        <a:bodyPr/>
        <a:lstStyle/>
        <a:p>
          <a:endParaRPr lang="sl-SI"/>
        </a:p>
      </dgm:t>
    </dgm:pt>
    <dgm:pt modelId="{129873FB-438A-4969-9534-C3E48642A65B}" type="sibTrans" cxnId="{47858873-94EF-4162-9BA6-DD43A09CD9DE}">
      <dgm:prSet/>
      <dgm:spPr/>
      <dgm:t>
        <a:bodyPr/>
        <a:lstStyle/>
        <a:p>
          <a:endParaRPr lang="sl-SI"/>
        </a:p>
      </dgm:t>
    </dgm:pt>
    <dgm:pt modelId="{9D73373D-549F-4856-AF56-D074C2D00D5D}">
      <dgm:prSet custT="1"/>
      <dgm:spPr>
        <a:ln>
          <a:solidFill>
            <a:srgbClr val="7030A0"/>
          </a:solidFill>
        </a:ln>
      </dgm:spPr>
      <dgm:t>
        <a:bodyPr/>
        <a:lstStyle/>
        <a:p>
          <a:r>
            <a:rPr lang="sl-SI" sz="18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researchers</a:t>
          </a:r>
          <a:r>
            <a:rPr lang="sl-SI" sz="1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38</a:t>
          </a:r>
          <a:endParaRPr lang="sl-SI" sz="1800" dirty="0" smtClean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A1177-5CD5-4D4D-A713-604A1AA61723}" type="parTrans" cxnId="{870D19B1-8A58-42C9-807D-E8FFBE2CECFB}">
      <dgm:prSet/>
      <dgm:spPr/>
      <dgm:t>
        <a:bodyPr/>
        <a:lstStyle/>
        <a:p>
          <a:endParaRPr lang="sl-SI"/>
        </a:p>
      </dgm:t>
    </dgm:pt>
    <dgm:pt modelId="{245B15D0-5F24-42E2-BF4D-3352567C1ACA}" type="sibTrans" cxnId="{870D19B1-8A58-42C9-807D-E8FFBE2CECFB}">
      <dgm:prSet/>
      <dgm:spPr/>
      <dgm:t>
        <a:bodyPr/>
        <a:lstStyle/>
        <a:p>
          <a:endParaRPr lang="sl-SI"/>
        </a:p>
      </dgm:t>
    </dgm:pt>
    <dgm:pt modelId="{9B51B059-BF3F-4A62-A214-14DFF59C39A8}">
      <dgm:prSet custT="1"/>
      <dgm:spPr>
        <a:ln>
          <a:solidFill>
            <a:srgbClr val="7030A0"/>
          </a:solidFill>
        </a:ln>
      </dgm:spPr>
      <dgm:t>
        <a:bodyPr/>
        <a:lstStyle/>
        <a:p>
          <a:r>
            <a:rPr lang="sl-SI" sz="1800" b="1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Junior</a:t>
          </a:r>
          <a:r>
            <a:rPr lang="sl-SI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sl-SI" sz="1800" b="1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Researchers</a:t>
          </a:r>
          <a:r>
            <a:rPr lang="sl-SI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17</a:t>
          </a:r>
          <a:endParaRPr lang="sl-SI" sz="18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1B8D68-04B9-4414-A5F8-B7CFCD86B394}" type="parTrans" cxnId="{30EBE33A-1A6C-4862-89DA-2B43206AF9AB}">
      <dgm:prSet/>
      <dgm:spPr/>
      <dgm:t>
        <a:bodyPr/>
        <a:lstStyle/>
        <a:p>
          <a:endParaRPr lang="sl-SI"/>
        </a:p>
      </dgm:t>
    </dgm:pt>
    <dgm:pt modelId="{D9C32596-0AFB-4F44-AF1A-2828AA4CBE0C}" type="sibTrans" cxnId="{30EBE33A-1A6C-4862-89DA-2B43206AF9AB}">
      <dgm:prSet/>
      <dgm:spPr/>
      <dgm:t>
        <a:bodyPr/>
        <a:lstStyle/>
        <a:p>
          <a:endParaRPr lang="sl-SI"/>
        </a:p>
      </dgm:t>
    </dgm:pt>
    <dgm:pt modelId="{4B6975EB-DA1D-4534-8A01-7B35AC9E3183}">
      <dgm:prSet custT="1"/>
      <dgm:spPr>
        <a:ln>
          <a:solidFill>
            <a:srgbClr val="7030A0"/>
          </a:solidFill>
        </a:ln>
      </dgm:spPr>
      <dgm:t>
        <a:bodyPr/>
        <a:lstStyle/>
        <a:p>
          <a:r>
            <a:rPr lang="sl-SI" sz="1800" dirty="0" err="1" smtClean="0">
              <a:solidFill>
                <a:srgbClr val="7030A0"/>
              </a:solidFill>
            </a:rPr>
            <a:t>researchers</a:t>
          </a:r>
          <a:r>
            <a:rPr lang="sl-SI" sz="1800" dirty="0" smtClean="0">
              <a:solidFill>
                <a:srgbClr val="7030A0"/>
              </a:solidFill>
            </a:rPr>
            <a:t>: 21</a:t>
          </a:r>
          <a:endParaRPr lang="sl-SI" sz="1800" dirty="0" smtClean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3DB2D4-BEB5-4ECE-9203-27ACC7E34749}" type="parTrans" cxnId="{8C89C383-A788-4A9E-B6AD-66ABE5003C30}">
      <dgm:prSet/>
      <dgm:spPr/>
      <dgm:t>
        <a:bodyPr/>
        <a:lstStyle/>
        <a:p>
          <a:endParaRPr lang="sl-SI"/>
        </a:p>
      </dgm:t>
    </dgm:pt>
    <dgm:pt modelId="{8B6FAC42-6EC6-4FC5-A19B-47BC367396D3}" type="sibTrans" cxnId="{8C89C383-A788-4A9E-B6AD-66ABE5003C30}">
      <dgm:prSet/>
      <dgm:spPr/>
      <dgm:t>
        <a:bodyPr/>
        <a:lstStyle/>
        <a:p>
          <a:endParaRPr lang="sl-SI"/>
        </a:p>
      </dgm:t>
    </dgm:pt>
    <dgm:pt modelId="{6CC7EA5E-E4A4-4E10-80CB-8E30ED2EF80F}" type="pres">
      <dgm:prSet presAssocID="{94D6B7DC-95BC-4143-959A-2DC7C0EC8B0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l-SI"/>
        </a:p>
      </dgm:t>
    </dgm:pt>
    <dgm:pt modelId="{95642697-D453-41FD-8F08-9691F1DC1628}" type="pres">
      <dgm:prSet presAssocID="{D60AC21E-02D3-4C0C-9862-2B705600E649}" presName="hierRoot1" presStyleCnt="0">
        <dgm:presLayoutVars>
          <dgm:hierBranch val="init"/>
        </dgm:presLayoutVars>
      </dgm:prSet>
      <dgm:spPr/>
    </dgm:pt>
    <dgm:pt modelId="{EB8DBAD4-2D2A-42E6-AF07-8DAE5ED4427D}" type="pres">
      <dgm:prSet presAssocID="{D60AC21E-02D3-4C0C-9862-2B705600E649}" presName="rootComposite1" presStyleCnt="0"/>
      <dgm:spPr/>
    </dgm:pt>
    <dgm:pt modelId="{61639A83-C76B-4106-9815-67A32ED18C75}" type="pres">
      <dgm:prSet presAssocID="{D60AC21E-02D3-4C0C-9862-2B705600E649}" presName="rootText1" presStyleLbl="node0" presStyleIdx="0" presStyleCnt="1" custScaleX="289883" custLinFactY="-38586" custLinFactNeighborX="-6558" custLinFactNeighborY="-100000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D59E7CDF-2CAD-4492-94FF-9ACA952E9381}" type="pres">
      <dgm:prSet presAssocID="{D60AC21E-02D3-4C0C-9862-2B705600E649}" presName="rootConnector1" presStyleLbl="node1" presStyleIdx="0" presStyleCnt="0"/>
      <dgm:spPr/>
      <dgm:t>
        <a:bodyPr/>
        <a:lstStyle/>
        <a:p>
          <a:endParaRPr lang="sl-SI"/>
        </a:p>
      </dgm:t>
    </dgm:pt>
    <dgm:pt modelId="{6032D384-75B0-490E-B5EB-5909EF12DC88}" type="pres">
      <dgm:prSet presAssocID="{D60AC21E-02D3-4C0C-9862-2B705600E649}" presName="hierChild2" presStyleCnt="0"/>
      <dgm:spPr/>
    </dgm:pt>
    <dgm:pt modelId="{C0F3AD13-5099-4B61-931F-879752DEE823}" type="pres">
      <dgm:prSet presAssocID="{EBB5F165-0848-4DD6-9037-EBB6D6144AA5}" presName="Name37" presStyleLbl="parChTrans1D2" presStyleIdx="0" presStyleCnt="3"/>
      <dgm:spPr/>
      <dgm:t>
        <a:bodyPr/>
        <a:lstStyle/>
        <a:p>
          <a:endParaRPr lang="sl-SI"/>
        </a:p>
      </dgm:t>
    </dgm:pt>
    <dgm:pt modelId="{6B666F5B-B21E-4359-B637-75B695DE3B02}" type="pres">
      <dgm:prSet presAssocID="{FB70F170-9ABE-4F93-9751-5F19C48DB233}" presName="hierRoot2" presStyleCnt="0">
        <dgm:presLayoutVars>
          <dgm:hierBranch val="init"/>
        </dgm:presLayoutVars>
      </dgm:prSet>
      <dgm:spPr/>
    </dgm:pt>
    <dgm:pt modelId="{322745A5-EC29-4892-B04A-901727DF3B28}" type="pres">
      <dgm:prSet presAssocID="{FB70F170-9ABE-4F93-9751-5F19C48DB233}" presName="rootComposite" presStyleCnt="0"/>
      <dgm:spPr/>
    </dgm:pt>
    <dgm:pt modelId="{07D1CB5E-315C-400E-84BB-2E39FEC459C2}" type="pres">
      <dgm:prSet presAssocID="{FB70F170-9ABE-4F93-9751-5F19C48DB233}" presName="rootText" presStyleLbl="node2" presStyleIdx="0" presStyleCnt="3" custScaleX="243844" custLinFactNeighborX="9093" custLinFactNeighborY="-84372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B9C23ED3-64B5-4416-9EDD-7FF885F094D7}" type="pres">
      <dgm:prSet presAssocID="{FB70F170-9ABE-4F93-9751-5F19C48DB233}" presName="rootConnector" presStyleLbl="node2" presStyleIdx="0" presStyleCnt="3"/>
      <dgm:spPr/>
      <dgm:t>
        <a:bodyPr/>
        <a:lstStyle/>
        <a:p>
          <a:endParaRPr lang="sl-SI"/>
        </a:p>
      </dgm:t>
    </dgm:pt>
    <dgm:pt modelId="{5801713E-BA22-46E9-98E8-7920CC969C2F}" type="pres">
      <dgm:prSet presAssocID="{FB70F170-9ABE-4F93-9751-5F19C48DB233}" presName="hierChild4" presStyleCnt="0"/>
      <dgm:spPr/>
    </dgm:pt>
    <dgm:pt modelId="{58608B79-0360-4C61-8D87-6927D56B789B}" type="pres">
      <dgm:prSet presAssocID="{D8401062-7F5A-4E64-B78C-5B7730FD9DB5}" presName="Name37" presStyleLbl="parChTrans1D3" presStyleIdx="0" presStyleCnt="6"/>
      <dgm:spPr/>
      <dgm:t>
        <a:bodyPr/>
        <a:lstStyle/>
        <a:p>
          <a:endParaRPr lang="sl-SI"/>
        </a:p>
      </dgm:t>
    </dgm:pt>
    <dgm:pt modelId="{B0A925D1-40B8-4F8B-A76B-6C3618CD8B86}" type="pres">
      <dgm:prSet presAssocID="{7B494DF3-1AF2-4CBB-96BE-0830D657FC99}" presName="hierRoot2" presStyleCnt="0">
        <dgm:presLayoutVars>
          <dgm:hierBranch val="init"/>
        </dgm:presLayoutVars>
      </dgm:prSet>
      <dgm:spPr/>
    </dgm:pt>
    <dgm:pt modelId="{28356943-899F-4E8B-A739-0B217FE277EC}" type="pres">
      <dgm:prSet presAssocID="{7B494DF3-1AF2-4CBB-96BE-0830D657FC99}" presName="rootComposite" presStyleCnt="0"/>
      <dgm:spPr/>
    </dgm:pt>
    <dgm:pt modelId="{2E37F821-D816-435C-8E33-9E8A41AC8664}" type="pres">
      <dgm:prSet presAssocID="{7B494DF3-1AF2-4CBB-96BE-0830D657FC99}" presName="rootText" presStyleLbl="node3" presStyleIdx="0" presStyleCnt="6" custScaleX="163751" custLinFactNeighborX="-15717" custLinFactNeighborY="-3078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0F960D67-DDF7-4008-A6FA-380AB4352554}" type="pres">
      <dgm:prSet presAssocID="{7B494DF3-1AF2-4CBB-96BE-0830D657FC99}" presName="rootConnector" presStyleLbl="node3" presStyleIdx="0" presStyleCnt="6"/>
      <dgm:spPr/>
      <dgm:t>
        <a:bodyPr/>
        <a:lstStyle/>
        <a:p>
          <a:endParaRPr lang="sl-SI"/>
        </a:p>
      </dgm:t>
    </dgm:pt>
    <dgm:pt modelId="{5B7E49FE-8358-4630-A4CD-F867393C0B08}" type="pres">
      <dgm:prSet presAssocID="{7B494DF3-1AF2-4CBB-96BE-0830D657FC99}" presName="hierChild4" presStyleCnt="0"/>
      <dgm:spPr/>
    </dgm:pt>
    <dgm:pt modelId="{A5F8BA51-FDA3-48AB-81E6-A5D1D39318A2}" type="pres">
      <dgm:prSet presAssocID="{7B494DF3-1AF2-4CBB-96BE-0830D657FC99}" presName="hierChild5" presStyleCnt="0"/>
      <dgm:spPr/>
    </dgm:pt>
    <dgm:pt modelId="{38C77812-C550-4E57-B037-8759CE5F9F9C}" type="pres">
      <dgm:prSet presAssocID="{F7CDC610-6E18-42D8-A1D3-3F7ED0C02588}" presName="Name37" presStyleLbl="parChTrans1D3" presStyleIdx="1" presStyleCnt="6"/>
      <dgm:spPr/>
      <dgm:t>
        <a:bodyPr/>
        <a:lstStyle/>
        <a:p>
          <a:endParaRPr lang="sl-SI"/>
        </a:p>
      </dgm:t>
    </dgm:pt>
    <dgm:pt modelId="{BEFA7B6F-9C8B-4C89-B463-799A607932E6}" type="pres">
      <dgm:prSet presAssocID="{51E0D7FC-88C4-4775-94A6-8D99E4C0B686}" presName="hierRoot2" presStyleCnt="0">
        <dgm:presLayoutVars>
          <dgm:hierBranch val="init"/>
        </dgm:presLayoutVars>
      </dgm:prSet>
      <dgm:spPr/>
    </dgm:pt>
    <dgm:pt modelId="{0C3BE731-3FBF-4AFF-B738-DD04F33097B8}" type="pres">
      <dgm:prSet presAssocID="{51E0D7FC-88C4-4775-94A6-8D99E4C0B686}" presName="rootComposite" presStyleCnt="0"/>
      <dgm:spPr/>
    </dgm:pt>
    <dgm:pt modelId="{621CE68C-9894-4BF2-BD0F-A070965CC6BD}" type="pres">
      <dgm:prSet presAssocID="{51E0D7FC-88C4-4775-94A6-8D99E4C0B686}" presName="rootText" presStyleLbl="node3" presStyleIdx="1" presStyleCnt="6" custScaleX="164096" custLinFactNeighborX="-18455" custLinFactNeighborY="-38316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66F7C519-EAE7-42B3-99BA-5A149B36000B}" type="pres">
      <dgm:prSet presAssocID="{51E0D7FC-88C4-4775-94A6-8D99E4C0B686}" presName="rootConnector" presStyleLbl="node3" presStyleIdx="1" presStyleCnt="6"/>
      <dgm:spPr/>
      <dgm:t>
        <a:bodyPr/>
        <a:lstStyle/>
        <a:p>
          <a:endParaRPr lang="sl-SI"/>
        </a:p>
      </dgm:t>
    </dgm:pt>
    <dgm:pt modelId="{6FE9033F-CC9D-4B23-B4FE-5B9891157240}" type="pres">
      <dgm:prSet presAssocID="{51E0D7FC-88C4-4775-94A6-8D99E4C0B686}" presName="hierChild4" presStyleCnt="0"/>
      <dgm:spPr/>
    </dgm:pt>
    <dgm:pt modelId="{124E0F4A-EE10-4E2E-B76B-164645FCE8FC}" type="pres">
      <dgm:prSet presAssocID="{51E0D7FC-88C4-4775-94A6-8D99E4C0B686}" presName="hierChild5" presStyleCnt="0"/>
      <dgm:spPr/>
    </dgm:pt>
    <dgm:pt modelId="{A57C3460-A459-415C-ACA5-AC4A814BB772}" type="pres">
      <dgm:prSet presAssocID="{FB70F170-9ABE-4F93-9751-5F19C48DB233}" presName="hierChild5" presStyleCnt="0"/>
      <dgm:spPr/>
    </dgm:pt>
    <dgm:pt modelId="{9E8A4056-6761-48A7-AC4B-73A72F6BD39B}" type="pres">
      <dgm:prSet presAssocID="{A409D40D-1CB2-4171-9ACF-646B5C369107}" presName="Name37" presStyleLbl="parChTrans1D2" presStyleIdx="1" presStyleCnt="3"/>
      <dgm:spPr/>
      <dgm:t>
        <a:bodyPr/>
        <a:lstStyle/>
        <a:p>
          <a:endParaRPr lang="sl-SI"/>
        </a:p>
      </dgm:t>
    </dgm:pt>
    <dgm:pt modelId="{B0FA440F-3D2D-4F30-8FAD-4CB56AFB7B30}" type="pres">
      <dgm:prSet presAssocID="{52FE0851-25D7-4531-9738-C36F45CB6AE3}" presName="hierRoot2" presStyleCnt="0">
        <dgm:presLayoutVars>
          <dgm:hierBranch val="init"/>
        </dgm:presLayoutVars>
      </dgm:prSet>
      <dgm:spPr/>
    </dgm:pt>
    <dgm:pt modelId="{1A86D868-F125-42D5-AB5E-D5AB8CBA6EF5}" type="pres">
      <dgm:prSet presAssocID="{52FE0851-25D7-4531-9738-C36F45CB6AE3}" presName="rootComposite" presStyleCnt="0"/>
      <dgm:spPr/>
    </dgm:pt>
    <dgm:pt modelId="{029C2744-73C0-4C57-93A5-AC020088F730}" type="pres">
      <dgm:prSet presAssocID="{52FE0851-25D7-4531-9738-C36F45CB6AE3}" presName="rootText" presStyleLbl="node2" presStyleIdx="1" presStyleCnt="3" custScaleX="260243" custLinFactNeighborX="25014" custLinFactNeighborY="-81724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200CF133-AAC5-4295-B7EE-96259D6BE91E}" type="pres">
      <dgm:prSet presAssocID="{52FE0851-25D7-4531-9738-C36F45CB6AE3}" presName="rootConnector" presStyleLbl="node2" presStyleIdx="1" presStyleCnt="3"/>
      <dgm:spPr/>
      <dgm:t>
        <a:bodyPr/>
        <a:lstStyle/>
        <a:p>
          <a:endParaRPr lang="sl-SI"/>
        </a:p>
      </dgm:t>
    </dgm:pt>
    <dgm:pt modelId="{D8CBC097-1E6B-4FE5-B7F9-28F4EEAE5CED}" type="pres">
      <dgm:prSet presAssocID="{52FE0851-25D7-4531-9738-C36F45CB6AE3}" presName="hierChild4" presStyleCnt="0"/>
      <dgm:spPr/>
    </dgm:pt>
    <dgm:pt modelId="{07DE67BE-013E-4DD9-9436-A497011E11A8}" type="pres">
      <dgm:prSet presAssocID="{80BBF1B3-07EE-4C85-BA4B-37B3DD19F07D}" presName="Name37" presStyleLbl="parChTrans1D3" presStyleIdx="2" presStyleCnt="6"/>
      <dgm:spPr/>
      <dgm:t>
        <a:bodyPr/>
        <a:lstStyle/>
        <a:p>
          <a:endParaRPr lang="sl-SI"/>
        </a:p>
      </dgm:t>
    </dgm:pt>
    <dgm:pt modelId="{BF3991E5-3AA7-47CB-9961-CE8CC436A75E}" type="pres">
      <dgm:prSet presAssocID="{0118C812-22F0-4F41-B651-195132D4F69C}" presName="hierRoot2" presStyleCnt="0">
        <dgm:presLayoutVars>
          <dgm:hierBranch val="init"/>
        </dgm:presLayoutVars>
      </dgm:prSet>
      <dgm:spPr/>
    </dgm:pt>
    <dgm:pt modelId="{EC4E0B4F-817A-4944-A31F-07F1F47AD7FF}" type="pres">
      <dgm:prSet presAssocID="{0118C812-22F0-4F41-B651-195132D4F69C}" presName="rootComposite" presStyleCnt="0"/>
      <dgm:spPr/>
    </dgm:pt>
    <dgm:pt modelId="{56A32E3B-D9E5-4E2E-9FE4-2E7BA1597184}" type="pres">
      <dgm:prSet presAssocID="{0118C812-22F0-4F41-B651-195132D4F69C}" presName="rootText" presStyleLbl="node3" presStyleIdx="2" presStyleCnt="6" custScaleX="220727" custLinFactNeighborX="1014" custLinFactNeighborY="-32756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F67C991F-B57D-4A99-90D6-EF7BD05C1293}" type="pres">
      <dgm:prSet presAssocID="{0118C812-22F0-4F41-B651-195132D4F69C}" presName="rootConnector" presStyleLbl="node3" presStyleIdx="2" presStyleCnt="6"/>
      <dgm:spPr/>
      <dgm:t>
        <a:bodyPr/>
        <a:lstStyle/>
        <a:p>
          <a:endParaRPr lang="sl-SI"/>
        </a:p>
      </dgm:t>
    </dgm:pt>
    <dgm:pt modelId="{65F52D42-662C-4F5E-BC53-B5DAF2D91AC9}" type="pres">
      <dgm:prSet presAssocID="{0118C812-22F0-4F41-B651-195132D4F69C}" presName="hierChild4" presStyleCnt="0"/>
      <dgm:spPr/>
    </dgm:pt>
    <dgm:pt modelId="{BA8E0CD4-F11E-475B-BFDB-89ADB3A2F9C1}" type="pres">
      <dgm:prSet presAssocID="{0118C812-22F0-4F41-B651-195132D4F69C}" presName="hierChild5" presStyleCnt="0"/>
      <dgm:spPr/>
    </dgm:pt>
    <dgm:pt modelId="{75C3EB3D-AE00-4305-B6ED-EFE6EB93D1AE}" type="pres">
      <dgm:prSet presAssocID="{EC6C6F7B-1CBC-4E2B-8A63-A8802972EA06}" presName="Name37" presStyleLbl="parChTrans1D3" presStyleIdx="3" presStyleCnt="6"/>
      <dgm:spPr/>
      <dgm:t>
        <a:bodyPr/>
        <a:lstStyle/>
        <a:p>
          <a:endParaRPr lang="sl-SI"/>
        </a:p>
      </dgm:t>
    </dgm:pt>
    <dgm:pt modelId="{D501A9A4-F2AF-4A37-8CEF-45F6834265ED}" type="pres">
      <dgm:prSet presAssocID="{0A35930B-59B6-4FD1-9139-B6D065072D18}" presName="hierRoot2" presStyleCnt="0">
        <dgm:presLayoutVars>
          <dgm:hierBranch val="init"/>
        </dgm:presLayoutVars>
      </dgm:prSet>
      <dgm:spPr/>
    </dgm:pt>
    <dgm:pt modelId="{BF48E26A-271C-454A-8AE8-CB92BD0366D8}" type="pres">
      <dgm:prSet presAssocID="{0A35930B-59B6-4FD1-9139-B6D065072D18}" presName="rootComposite" presStyleCnt="0"/>
      <dgm:spPr/>
    </dgm:pt>
    <dgm:pt modelId="{0DFF870B-946F-45FD-BEA9-686FCABFDBFB}" type="pres">
      <dgm:prSet presAssocID="{0A35930B-59B6-4FD1-9139-B6D065072D18}" presName="rootText" presStyleLbl="node3" presStyleIdx="3" presStyleCnt="6" custScaleX="245224" custLinFactNeighborX="1014" custLinFactNeighborY="-27858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73A69547-C92A-4A44-9D9D-666DBF97EEEE}" type="pres">
      <dgm:prSet presAssocID="{0A35930B-59B6-4FD1-9139-B6D065072D18}" presName="rootConnector" presStyleLbl="node3" presStyleIdx="3" presStyleCnt="6"/>
      <dgm:spPr/>
      <dgm:t>
        <a:bodyPr/>
        <a:lstStyle/>
        <a:p>
          <a:endParaRPr lang="sl-SI"/>
        </a:p>
      </dgm:t>
    </dgm:pt>
    <dgm:pt modelId="{E949D740-C432-4D66-9BCF-6F79904D55B9}" type="pres">
      <dgm:prSet presAssocID="{0A35930B-59B6-4FD1-9139-B6D065072D18}" presName="hierChild4" presStyleCnt="0"/>
      <dgm:spPr/>
    </dgm:pt>
    <dgm:pt modelId="{24A31ADC-EFAE-430C-9F50-CEDF849181A7}" type="pres">
      <dgm:prSet presAssocID="{0A35930B-59B6-4FD1-9139-B6D065072D18}" presName="hierChild5" presStyleCnt="0"/>
      <dgm:spPr/>
    </dgm:pt>
    <dgm:pt modelId="{189C2F23-BA91-42E7-8702-B9AE755C60AD}" type="pres">
      <dgm:prSet presAssocID="{52FE0851-25D7-4531-9738-C36F45CB6AE3}" presName="hierChild5" presStyleCnt="0"/>
      <dgm:spPr/>
    </dgm:pt>
    <dgm:pt modelId="{33B4A1E2-BF2F-40C0-B9CD-8B79FA0E3B14}" type="pres">
      <dgm:prSet presAssocID="{7A5A1177-5CD5-4D4D-A713-604A1AA61723}" presName="Name37" presStyleLbl="parChTrans1D2" presStyleIdx="2" presStyleCnt="3"/>
      <dgm:spPr/>
    </dgm:pt>
    <dgm:pt modelId="{0EE644B7-88F2-4EB2-A05C-DC6BBC1283AA}" type="pres">
      <dgm:prSet presAssocID="{9D73373D-549F-4856-AF56-D074C2D00D5D}" presName="hierRoot2" presStyleCnt="0">
        <dgm:presLayoutVars>
          <dgm:hierBranch val="init"/>
        </dgm:presLayoutVars>
      </dgm:prSet>
      <dgm:spPr/>
    </dgm:pt>
    <dgm:pt modelId="{583CA7CD-E09A-4375-B979-0C197FBF30B6}" type="pres">
      <dgm:prSet presAssocID="{9D73373D-549F-4856-AF56-D074C2D00D5D}" presName="rootComposite" presStyleCnt="0"/>
      <dgm:spPr/>
    </dgm:pt>
    <dgm:pt modelId="{799FA34C-057D-421F-850C-2B6B1D9673E6}" type="pres">
      <dgm:prSet presAssocID="{9D73373D-549F-4856-AF56-D074C2D00D5D}" presName="rootText" presStyleLbl="node2" presStyleIdx="2" presStyleCnt="3" custScaleX="307748" custLinFactNeighborX="25533" custLinFactNeighborY="-83857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1B859006-A491-4EBF-9B4D-F655E0C461F7}" type="pres">
      <dgm:prSet presAssocID="{9D73373D-549F-4856-AF56-D074C2D00D5D}" presName="rootConnector" presStyleLbl="node2" presStyleIdx="2" presStyleCnt="3"/>
      <dgm:spPr/>
      <dgm:t>
        <a:bodyPr/>
        <a:lstStyle/>
        <a:p>
          <a:endParaRPr lang="sl-SI"/>
        </a:p>
      </dgm:t>
    </dgm:pt>
    <dgm:pt modelId="{EBBCB128-8BD3-4FAD-9AA1-8F7D18803E87}" type="pres">
      <dgm:prSet presAssocID="{9D73373D-549F-4856-AF56-D074C2D00D5D}" presName="hierChild4" presStyleCnt="0"/>
      <dgm:spPr/>
    </dgm:pt>
    <dgm:pt modelId="{AE889CB8-11FD-4C58-B4E9-FD5862DDE304}" type="pres">
      <dgm:prSet presAssocID="{301B8D68-04B9-4414-A5F8-B7CFCD86B394}" presName="Name37" presStyleLbl="parChTrans1D3" presStyleIdx="4" presStyleCnt="6"/>
      <dgm:spPr/>
    </dgm:pt>
    <dgm:pt modelId="{0EA9CAAF-F230-40A5-AE62-0C0FCC560AFB}" type="pres">
      <dgm:prSet presAssocID="{9B51B059-BF3F-4A62-A214-14DFF59C39A8}" presName="hierRoot2" presStyleCnt="0">
        <dgm:presLayoutVars>
          <dgm:hierBranch val="init"/>
        </dgm:presLayoutVars>
      </dgm:prSet>
      <dgm:spPr/>
    </dgm:pt>
    <dgm:pt modelId="{2F7DBAD5-4131-4AC4-87CD-E8402483155B}" type="pres">
      <dgm:prSet presAssocID="{9B51B059-BF3F-4A62-A214-14DFF59C39A8}" presName="rootComposite" presStyleCnt="0"/>
      <dgm:spPr/>
    </dgm:pt>
    <dgm:pt modelId="{378E3052-0121-4A25-82B6-D32656D9ED43}" type="pres">
      <dgm:prSet presAssocID="{9B51B059-BF3F-4A62-A214-14DFF59C39A8}" presName="rootText" presStyleLbl="node3" presStyleIdx="4" presStyleCnt="6" custScaleX="284812" custLinFactNeighborX="-9243" custLinFactNeighborY="-32756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FDF8D562-83F4-4CBF-8B51-27D6955FE578}" type="pres">
      <dgm:prSet presAssocID="{9B51B059-BF3F-4A62-A214-14DFF59C39A8}" presName="rootConnector" presStyleLbl="node3" presStyleIdx="4" presStyleCnt="6"/>
      <dgm:spPr/>
      <dgm:t>
        <a:bodyPr/>
        <a:lstStyle/>
        <a:p>
          <a:endParaRPr lang="sl-SI"/>
        </a:p>
      </dgm:t>
    </dgm:pt>
    <dgm:pt modelId="{25DB329F-2789-457C-A77D-BBF0135EC061}" type="pres">
      <dgm:prSet presAssocID="{9B51B059-BF3F-4A62-A214-14DFF59C39A8}" presName="hierChild4" presStyleCnt="0"/>
      <dgm:spPr/>
    </dgm:pt>
    <dgm:pt modelId="{D05AB10F-24A2-463B-A36D-B553CBEF4D43}" type="pres">
      <dgm:prSet presAssocID="{9B51B059-BF3F-4A62-A214-14DFF59C39A8}" presName="hierChild5" presStyleCnt="0"/>
      <dgm:spPr/>
    </dgm:pt>
    <dgm:pt modelId="{3F2635EE-083B-4C8D-821E-561EAC731FC9}" type="pres">
      <dgm:prSet presAssocID="{903DB2D4-BEB5-4ECE-9203-27ACC7E34749}" presName="Name37" presStyleLbl="parChTrans1D3" presStyleIdx="5" presStyleCnt="6"/>
      <dgm:spPr/>
    </dgm:pt>
    <dgm:pt modelId="{14E50895-B71D-4976-9984-89CCF1B73BCF}" type="pres">
      <dgm:prSet presAssocID="{4B6975EB-DA1D-4534-8A01-7B35AC9E3183}" presName="hierRoot2" presStyleCnt="0">
        <dgm:presLayoutVars>
          <dgm:hierBranch val="init"/>
        </dgm:presLayoutVars>
      </dgm:prSet>
      <dgm:spPr/>
    </dgm:pt>
    <dgm:pt modelId="{15777E24-FD90-4D45-A12F-43F060356585}" type="pres">
      <dgm:prSet presAssocID="{4B6975EB-DA1D-4534-8A01-7B35AC9E3183}" presName="rootComposite" presStyleCnt="0"/>
      <dgm:spPr/>
    </dgm:pt>
    <dgm:pt modelId="{8F5809BF-906D-45B6-A69D-8ADEF7E06C1D}" type="pres">
      <dgm:prSet presAssocID="{4B6975EB-DA1D-4534-8A01-7B35AC9E3183}" presName="rootText" presStyleLbl="node3" presStyleIdx="5" presStyleCnt="6" custScaleX="205256" custLinFactNeighborX="-9759" custLinFactNeighborY="-27858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1D498FE4-C059-4F0F-922A-375D8617EFE5}" type="pres">
      <dgm:prSet presAssocID="{4B6975EB-DA1D-4534-8A01-7B35AC9E3183}" presName="rootConnector" presStyleLbl="node3" presStyleIdx="5" presStyleCnt="6"/>
      <dgm:spPr/>
      <dgm:t>
        <a:bodyPr/>
        <a:lstStyle/>
        <a:p>
          <a:endParaRPr lang="sl-SI"/>
        </a:p>
      </dgm:t>
    </dgm:pt>
    <dgm:pt modelId="{CA277E51-425A-4899-849F-7D21C066FBC9}" type="pres">
      <dgm:prSet presAssocID="{4B6975EB-DA1D-4534-8A01-7B35AC9E3183}" presName="hierChild4" presStyleCnt="0"/>
      <dgm:spPr/>
    </dgm:pt>
    <dgm:pt modelId="{781AA402-C597-46EA-9998-A0FCCA297036}" type="pres">
      <dgm:prSet presAssocID="{4B6975EB-DA1D-4534-8A01-7B35AC9E3183}" presName="hierChild5" presStyleCnt="0"/>
      <dgm:spPr/>
    </dgm:pt>
    <dgm:pt modelId="{4379D20E-BDC2-4A08-8072-64DAAA0A73DF}" type="pres">
      <dgm:prSet presAssocID="{9D73373D-549F-4856-AF56-D074C2D00D5D}" presName="hierChild5" presStyleCnt="0"/>
      <dgm:spPr/>
    </dgm:pt>
    <dgm:pt modelId="{D9961273-8CA8-4EDE-8E00-3C4C9BFCE1A4}" type="pres">
      <dgm:prSet presAssocID="{D60AC21E-02D3-4C0C-9862-2B705600E649}" presName="hierChild3" presStyleCnt="0"/>
      <dgm:spPr/>
    </dgm:pt>
  </dgm:ptLst>
  <dgm:cxnLst>
    <dgm:cxn modelId="{8B4F21D3-F4AE-4C88-B6CC-04CF51694BDA}" type="presOf" srcId="{903DB2D4-BEB5-4ECE-9203-27ACC7E34749}" destId="{3F2635EE-083B-4C8D-821E-561EAC731FC9}" srcOrd="0" destOrd="0" presId="urn:microsoft.com/office/officeart/2005/8/layout/orgChart1"/>
    <dgm:cxn modelId="{1EBD51AF-CE21-4D36-B56E-162FDF40E33C}" type="presOf" srcId="{52FE0851-25D7-4531-9738-C36F45CB6AE3}" destId="{029C2744-73C0-4C57-93A5-AC020088F730}" srcOrd="0" destOrd="0" presId="urn:microsoft.com/office/officeart/2005/8/layout/orgChart1"/>
    <dgm:cxn modelId="{F57C3175-7893-4069-886F-44CD68277920}" type="presOf" srcId="{0118C812-22F0-4F41-B651-195132D4F69C}" destId="{F67C991F-B57D-4A99-90D6-EF7BD05C1293}" srcOrd="1" destOrd="0" presId="urn:microsoft.com/office/officeart/2005/8/layout/orgChart1"/>
    <dgm:cxn modelId="{30EBE33A-1A6C-4862-89DA-2B43206AF9AB}" srcId="{9D73373D-549F-4856-AF56-D074C2D00D5D}" destId="{9B51B059-BF3F-4A62-A214-14DFF59C39A8}" srcOrd="0" destOrd="0" parTransId="{301B8D68-04B9-4414-A5F8-B7CFCD86B394}" sibTransId="{D9C32596-0AFB-4F44-AF1A-2828AA4CBE0C}"/>
    <dgm:cxn modelId="{F8D1C82B-7B2E-4AA1-AF71-2A43DCF8BC40}" type="presOf" srcId="{9B51B059-BF3F-4A62-A214-14DFF59C39A8}" destId="{378E3052-0121-4A25-82B6-D32656D9ED43}" srcOrd="0" destOrd="0" presId="urn:microsoft.com/office/officeart/2005/8/layout/orgChart1"/>
    <dgm:cxn modelId="{7DDC8190-5D79-4B25-A049-D76A5F39E4B2}" type="presOf" srcId="{94D6B7DC-95BC-4143-959A-2DC7C0EC8B0A}" destId="{6CC7EA5E-E4A4-4E10-80CB-8E30ED2EF80F}" srcOrd="0" destOrd="0" presId="urn:microsoft.com/office/officeart/2005/8/layout/orgChart1"/>
    <dgm:cxn modelId="{F983F7FC-FC54-433A-BABF-1BD1EF54873B}" type="presOf" srcId="{301B8D68-04B9-4414-A5F8-B7CFCD86B394}" destId="{AE889CB8-11FD-4C58-B4E9-FD5862DDE304}" srcOrd="0" destOrd="0" presId="urn:microsoft.com/office/officeart/2005/8/layout/orgChart1"/>
    <dgm:cxn modelId="{3E0ECEAB-D478-4DFA-A4D3-60843FAFA16A}" type="presOf" srcId="{9D73373D-549F-4856-AF56-D074C2D00D5D}" destId="{1B859006-A491-4EBF-9B4D-F655E0C461F7}" srcOrd="1" destOrd="0" presId="urn:microsoft.com/office/officeart/2005/8/layout/orgChart1"/>
    <dgm:cxn modelId="{8C89C383-A788-4A9E-B6AD-66ABE5003C30}" srcId="{9D73373D-549F-4856-AF56-D074C2D00D5D}" destId="{4B6975EB-DA1D-4534-8A01-7B35AC9E3183}" srcOrd="1" destOrd="0" parTransId="{903DB2D4-BEB5-4ECE-9203-27ACC7E34749}" sibTransId="{8B6FAC42-6EC6-4FC5-A19B-47BC367396D3}"/>
    <dgm:cxn modelId="{EE91BA39-6F79-4C28-8F1D-E9EA6D748690}" srcId="{FB70F170-9ABE-4F93-9751-5F19C48DB233}" destId="{7B494DF3-1AF2-4CBB-96BE-0830D657FC99}" srcOrd="0" destOrd="0" parTransId="{D8401062-7F5A-4E64-B78C-5B7730FD9DB5}" sibTransId="{AD06865D-4037-4179-8221-48C6D67031AE}"/>
    <dgm:cxn modelId="{7B63C5AD-F682-473D-9A52-51B9DCFF36BD}" type="presOf" srcId="{4B6975EB-DA1D-4534-8A01-7B35AC9E3183}" destId="{1D498FE4-C059-4F0F-922A-375D8617EFE5}" srcOrd="1" destOrd="0" presId="urn:microsoft.com/office/officeart/2005/8/layout/orgChart1"/>
    <dgm:cxn modelId="{42A03572-5E12-47E2-9159-EFD94017D8F0}" type="presOf" srcId="{EC6C6F7B-1CBC-4E2B-8A63-A8802972EA06}" destId="{75C3EB3D-AE00-4305-B6ED-EFE6EB93D1AE}" srcOrd="0" destOrd="0" presId="urn:microsoft.com/office/officeart/2005/8/layout/orgChart1"/>
    <dgm:cxn modelId="{FCF2C675-C1DE-41A1-87C1-B668BC01522D}" type="presOf" srcId="{9B51B059-BF3F-4A62-A214-14DFF59C39A8}" destId="{FDF8D562-83F4-4CBF-8B51-27D6955FE578}" srcOrd="1" destOrd="0" presId="urn:microsoft.com/office/officeart/2005/8/layout/orgChart1"/>
    <dgm:cxn modelId="{22AA2DCA-3224-4DA4-BBA5-7D7AFE940CD9}" type="presOf" srcId="{51E0D7FC-88C4-4775-94A6-8D99E4C0B686}" destId="{621CE68C-9894-4BF2-BD0F-A070965CC6BD}" srcOrd="0" destOrd="0" presId="urn:microsoft.com/office/officeart/2005/8/layout/orgChart1"/>
    <dgm:cxn modelId="{8DE8FD2D-4334-4788-B05E-F6C9E718FA16}" srcId="{D60AC21E-02D3-4C0C-9862-2B705600E649}" destId="{FB70F170-9ABE-4F93-9751-5F19C48DB233}" srcOrd="0" destOrd="0" parTransId="{EBB5F165-0848-4DD6-9037-EBB6D6144AA5}" sibTransId="{B7027C9C-A8AD-4985-ADB1-2774E32FD613}"/>
    <dgm:cxn modelId="{DD24F175-7922-4A96-8554-027BDDD25A52}" type="presOf" srcId="{9D73373D-549F-4856-AF56-D074C2D00D5D}" destId="{799FA34C-057D-421F-850C-2B6B1D9673E6}" srcOrd="0" destOrd="0" presId="urn:microsoft.com/office/officeart/2005/8/layout/orgChart1"/>
    <dgm:cxn modelId="{C8179586-5774-4DAF-81D3-6A3101F79226}" type="presOf" srcId="{D60AC21E-02D3-4C0C-9862-2B705600E649}" destId="{61639A83-C76B-4106-9815-67A32ED18C75}" srcOrd="0" destOrd="0" presId="urn:microsoft.com/office/officeart/2005/8/layout/orgChart1"/>
    <dgm:cxn modelId="{2B45C49E-DDD2-46A6-93D2-FDDAAF821F1C}" type="presOf" srcId="{F7CDC610-6E18-42D8-A1D3-3F7ED0C02588}" destId="{38C77812-C550-4E57-B037-8759CE5F9F9C}" srcOrd="0" destOrd="0" presId="urn:microsoft.com/office/officeart/2005/8/layout/orgChart1"/>
    <dgm:cxn modelId="{09D95F53-4B64-4410-B0AD-45BA3CCB0949}" type="presOf" srcId="{7A5A1177-5CD5-4D4D-A713-604A1AA61723}" destId="{33B4A1E2-BF2F-40C0-B9CD-8B79FA0E3B14}" srcOrd="0" destOrd="0" presId="urn:microsoft.com/office/officeart/2005/8/layout/orgChart1"/>
    <dgm:cxn modelId="{870D19B1-8A58-42C9-807D-E8FFBE2CECFB}" srcId="{D60AC21E-02D3-4C0C-9862-2B705600E649}" destId="{9D73373D-549F-4856-AF56-D074C2D00D5D}" srcOrd="2" destOrd="0" parTransId="{7A5A1177-5CD5-4D4D-A713-604A1AA61723}" sibTransId="{245B15D0-5F24-42E2-BF4D-3352567C1ACA}"/>
    <dgm:cxn modelId="{F955F75E-942F-4BF9-8828-76369BF2F9D3}" type="presOf" srcId="{FB70F170-9ABE-4F93-9751-5F19C48DB233}" destId="{07D1CB5E-315C-400E-84BB-2E39FEC459C2}" srcOrd="0" destOrd="0" presId="urn:microsoft.com/office/officeart/2005/8/layout/orgChart1"/>
    <dgm:cxn modelId="{4F9A6EF2-358C-474A-83D7-4A4460862E6B}" type="presOf" srcId="{0A35930B-59B6-4FD1-9139-B6D065072D18}" destId="{0DFF870B-946F-45FD-BEA9-686FCABFDBFB}" srcOrd="0" destOrd="0" presId="urn:microsoft.com/office/officeart/2005/8/layout/orgChart1"/>
    <dgm:cxn modelId="{4BA15B7D-9D9F-42FC-93AC-C5FF1F7223D6}" type="presOf" srcId="{EBB5F165-0848-4DD6-9037-EBB6D6144AA5}" destId="{C0F3AD13-5099-4B61-931F-879752DEE823}" srcOrd="0" destOrd="0" presId="urn:microsoft.com/office/officeart/2005/8/layout/orgChart1"/>
    <dgm:cxn modelId="{79F46F8B-EAF8-437D-8D72-B0016E7958A7}" srcId="{D60AC21E-02D3-4C0C-9862-2B705600E649}" destId="{52FE0851-25D7-4531-9738-C36F45CB6AE3}" srcOrd="1" destOrd="0" parTransId="{A409D40D-1CB2-4171-9ACF-646B5C369107}" sibTransId="{3BA7E94F-B9E3-412B-AE35-BB681BA8DE61}"/>
    <dgm:cxn modelId="{2CF1A9D0-62FF-4443-8EAD-757C2BA9A995}" type="presOf" srcId="{7B494DF3-1AF2-4CBB-96BE-0830D657FC99}" destId="{2E37F821-D816-435C-8E33-9E8A41AC8664}" srcOrd="0" destOrd="0" presId="urn:microsoft.com/office/officeart/2005/8/layout/orgChart1"/>
    <dgm:cxn modelId="{47858873-94EF-4162-9BA6-DD43A09CD9DE}" srcId="{52FE0851-25D7-4531-9738-C36F45CB6AE3}" destId="{0A35930B-59B6-4FD1-9139-B6D065072D18}" srcOrd="1" destOrd="0" parTransId="{EC6C6F7B-1CBC-4E2B-8A63-A8802972EA06}" sibTransId="{129873FB-438A-4969-9534-C3E48642A65B}"/>
    <dgm:cxn modelId="{84B3BEAD-BFC6-4662-9AE7-78E5BC4D0B47}" srcId="{52FE0851-25D7-4531-9738-C36F45CB6AE3}" destId="{0118C812-22F0-4F41-B651-195132D4F69C}" srcOrd="0" destOrd="0" parTransId="{80BBF1B3-07EE-4C85-BA4B-37B3DD19F07D}" sibTransId="{E494FCCF-A90D-4D70-B533-4795246CF690}"/>
    <dgm:cxn modelId="{70CFD2AA-0524-4332-BCD2-8CB34F09FBD3}" type="presOf" srcId="{7B494DF3-1AF2-4CBB-96BE-0830D657FC99}" destId="{0F960D67-DDF7-4008-A6FA-380AB4352554}" srcOrd="1" destOrd="0" presId="urn:microsoft.com/office/officeart/2005/8/layout/orgChart1"/>
    <dgm:cxn modelId="{5DFB579B-A016-43CD-8C83-CE6BE1AEC103}" srcId="{FB70F170-9ABE-4F93-9751-5F19C48DB233}" destId="{51E0D7FC-88C4-4775-94A6-8D99E4C0B686}" srcOrd="1" destOrd="0" parTransId="{F7CDC610-6E18-42D8-A1D3-3F7ED0C02588}" sibTransId="{3D8D92DE-920A-4C66-9874-C68D9136F9FE}"/>
    <dgm:cxn modelId="{69AF63D9-2DD5-4EC6-BADB-8B9CA00025B5}" type="presOf" srcId="{80BBF1B3-07EE-4C85-BA4B-37B3DD19F07D}" destId="{07DE67BE-013E-4DD9-9436-A497011E11A8}" srcOrd="0" destOrd="0" presId="urn:microsoft.com/office/officeart/2005/8/layout/orgChart1"/>
    <dgm:cxn modelId="{A95772A8-3B47-404F-A34A-73EC90F8A764}" type="presOf" srcId="{52FE0851-25D7-4531-9738-C36F45CB6AE3}" destId="{200CF133-AAC5-4295-B7EE-96259D6BE91E}" srcOrd="1" destOrd="0" presId="urn:microsoft.com/office/officeart/2005/8/layout/orgChart1"/>
    <dgm:cxn modelId="{9A650A11-252C-4390-8984-BA349E61FB8E}" type="presOf" srcId="{51E0D7FC-88C4-4775-94A6-8D99E4C0B686}" destId="{66F7C519-EAE7-42B3-99BA-5A149B36000B}" srcOrd="1" destOrd="0" presId="urn:microsoft.com/office/officeart/2005/8/layout/orgChart1"/>
    <dgm:cxn modelId="{2CE1F46B-7285-42B1-92BD-201BD1C4CCD6}" type="presOf" srcId="{A409D40D-1CB2-4171-9ACF-646B5C369107}" destId="{9E8A4056-6761-48A7-AC4B-73A72F6BD39B}" srcOrd="0" destOrd="0" presId="urn:microsoft.com/office/officeart/2005/8/layout/orgChart1"/>
    <dgm:cxn modelId="{088A9894-1692-4EB8-952B-05D0EC42E907}" type="presOf" srcId="{FB70F170-9ABE-4F93-9751-5F19C48DB233}" destId="{B9C23ED3-64B5-4416-9EDD-7FF885F094D7}" srcOrd="1" destOrd="0" presId="urn:microsoft.com/office/officeart/2005/8/layout/orgChart1"/>
    <dgm:cxn modelId="{F381EE61-1D71-42C6-96B6-6AAB33661BBC}" type="presOf" srcId="{0118C812-22F0-4F41-B651-195132D4F69C}" destId="{56A32E3B-D9E5-4E2E-9FE4-2E7BA1597184}" srcOrd="0" destOrd="0" presId="urn:microsoft.com/office/officeart/2005/8/layout/orgChart1"/>
    <dgm:cxn modelId="{EB635F77-2854-4D55-903C-F1B9548D2185}" type="presOf" srcId="{4B6975EB-DA1D-4534-8A01-7B35AC9E3183}" destId="{8F5809BF-906D-45B6-A69D-8ADEF7E06C1D}" srcOrd="0" destOrd="0" presId="urn:microsoft.com/office/officeart/2005/8/layout/orgChart1"/>
    <dgm:cxn modelId="{0E2EC2EF-1A48-41EF-BF3A-B6204DBBF7B8}" type="presOf" srcId="{D8401062-7F5A-4E64-B78C-5B7730FD9DB5}" destId="{58608B79-0360-4C61-8D87-6927D56B789B}" srcOrd="0" destOrd="0" presId="urn:microsoft.com/office/officeart/2005/8/layout/orgChart1"/>
    <dgm:cxn modelId="{F6C87E16-47F4-4AEC-AD22-2DE7037B5CD1}" type="presOf" srcId="{D60AC21E-02D3-4C0C-9862-2B705600E649}" destId="{D59E7CDF-2CAD-4492-94FF-9ACA952E9381}" srcOrd="1" destOrd="0" presId="urn:microsoft.com/office/officeart/2005/8/layout/orgChart1"/>
    <dgm:cxn modelId="{64DA4EF6-3B29-410D-8011-04B7E1ADB329}" type="presOf" srcId="{0A35930B-59B6-4FD1-9139-B6D065072D18}" destId="{73A69547-C92A-4A44-9D9D-666DBF97EEEE}" srcOrd="1" destOrd="0" presId="urn:microsoft.com/office/officeart/2005/8/layout/orgChart1"/>
    <dgm:cxn modelId="{A8BEB925-6A5F-4574-8B5E-168812E4C95B}" srcId="{94D6B7DC-95BC-4143-959A-2DC7C0EC8B0A}" destId="{D60AC21E-02D3-4C0C-9862-2B705600E649}" srcOrd="0" destOrd="0" parTransId="{B3927695-499C-49AD-8D2C-38DEB51CBADC}" sibTransId="{BC6993E0-3C81-4288-8954-4FB614E6197D}"/>
    <dgm:cxn modelId="{4924198D-C592-451C-A39C-D79812A5DD70}" type="presParOf" srcId="{6CC7EA5E-E4A4-4E10-80CB-8E30ED2EF80F}" destId="{95642697-D453-41FD-8F08-9691F1DC1628}" srcOrd="0" destOrd="0" presId="urn:microsoft.com/office/officeart/2005/8/layout/orgChart1"/>
    <dgm:cxn modelId="{218F847A-962C-4A8B-B295-29A2B6458D7F}" type="presParOf" srcId="{95642697-D453-41FD-8F08-9691F1DC1628}" destId="{EB8DBAD4-2D2A-42E6-AF07-8DAE5ED4427D}" srcOrd="0" destOrd="0" presId="urn:microsoft.com/office/officeart/2005/8/layout/orgChart1"/>
    <dgm:cxn modelId="{C99DED0B-E3F4-4A37-8C7C-AD74202B2C7B}" type="presParOf" srcId="{EB8DBAD4-2D2A-42E6-AF07-8DAE5ED4427D}" destId="{61639A83-C76B-4106-9815-67A32ED18C75}" srcOrd="0" destOrd="0" presId="urn:microsoft.com/office/officeart/2005/8/layout/orgChart1"/>
    <dgm:cxn modelId="{0D7EF6D5-A4F2-40DE-B1F0-AA6C3AFDD710}" type="presParOf" srcId="{EB8DBAD4-2D2A-42E6-AF07-8DAE5ED4427D}" destId="{D59E7CDF-2CAD-4492-94FF-9ACA952E9381}" srcOrd="1" destOrd="0" presId="urn:microsoft.com/office/officeart/2005/8/layout/orgChart1"/>
    <dgm:cxn modelId="{5E161B74-FED8-4661-9623-1A6697E2B4F6}" type="presParOf" srcId="{95642697-D453-41FD-8F08-9691F1DC1628}" destId="{6032D384-75B0-490E-B5EB-5909EF12DC88}" srcOrd="1" destOrd="0" presId="urn:microsoft.com/office/officeart/2005/8/layout/orgChart1"/>
    <dgm:cxn modelId="{22ACB317-A053-4FD4-BEAF-2D232E6690E6}" type="presParOf" srcId="{6032D384-75B0-490E-B5EB-5909EF12DC88}" destId="{C0F3AD13-5099-4B61-931F-879752DEE823}" srcOrd="0" destOrd="0" presId="urn:microsoft.com/office/officeart/2005/8/layout/orgChart1"/>
    <dgm:cxn modelId="{A90E550B-D579-420E-849C-B28332BC220C}" type="presParOf" srcId="{6032D384-75B0-490E-B5EB-5909EF12DC88}" destId="{6B666F5B-B21E-4359-B637-75B695DE3B02}" srcOrd="1" destOrd="0" presId="urn:microsoft.com/office/officeart/2005/8/layout/orgChart1"/>
    <dgm:cxn modelId="{08F7B87C-FCF7-42D5-B70E-90F41FE66838}" type="presParOf" srcId="{6B666F5B-B21E-4359-B637-75B695DE3B02}" destId="{322745A5-EC29-4892-B04A-901727DF3B28}" srcOrd="0" destOrd="0" presId="urn:microsoft.com/office/officeart/2005/8/layout/orgChart1"/>
    <dgm:cxn modelId="{B909479D-CA97-4586-AB8F-A276C94A8224}" type="presParOf" srcId="{322745A5-EC29-4892-B04A-901727DF3B28}" destId="{07D1CB5E-315C-400E-84BB-2E39FEC459C2}" srcOrd="0" destOrd="0" presId="urn:microsoft.com/office/officeart/2005/8/layout/orgChart1"/>
    <dgm:cxn modelId="{4F94E96D-64C8-425C-BCF3-5894A93683CB}" type="presParOf" srcId="{322745A5-EC29-4892-B04A-901727DF3B28}" destId="{B9C23ED3-64B5-4416-9EDD-7FF885F094D7}" srcOrd="1" destOrd="0" presId="urn:microsoft.com/office/officeart/2005/8/layout/orgChart1"/>
    <dgm:cxn modelId="{541DFEBD-BFA5-46B0-A058-C62FEC540AD9}" type="presParOf" srcId="{6B666F5B-B21E-4359-B637-75B695DE3B02}" destId="{5801713E-BA22-46E9-98E8-7920CC969C2F}" srcOrd="1" destOrd="0" presId="urn:microsoft.com/office/officeart/2005/8/layout/orgChart1"/>
    <dgm:cxn modelId="{DB318FD0-0818-4F93-A0A8-239D0DA5B7EC}" type="presParOf" srcId="{5801713E-BA22-46E9-98E8-7920CC969C2F}" destId="{58608B79-0360-4C61-8D87-6927D56B789B}" srcOrd="0" destOrd="0" presId="urn:microsoft.com/office/officeart/2005/8/layout/orgChart1"/>
    <dgm:cxn modelId="{A86D8C9A-6FEA-4DF2-BB52-BA3E4FCDD517}" type="presParOf" srcId="{5801713E-BA22-46E9-98E8-7920CC969C2F}" destId="{B0A925D1-40B8-4F8B-A76B-6C3618CD8B86}" srcOrd="1" destOrd="0" presId="urn:microsoft.com/office/officeart/2005/8/layout/orgChart1"/>
    <dgm:cxn modelId="{02049C8E-6BF7-4151-B5D0-FBD516784374}" type="presParOf" srcId="{B0A925D1-40B8-4F8B-A76B-6C3618CD8B86}" destId="{28356943-899F-4E8B-A739-0B217FE277EC}" srcOrd="0" destOrd="0" presId="urn:microsoft.com/office/officeart/2005/8/layout/orgChart1"/>
    <dgm:cxn modelId="{6A5137B6-617A-4BD9-820A-40A5BA270117}" type="presParOf" srcId="{28356943-899F-4E8B-A739-0B217FE277EC}" destId="{2E37F821-D816-435C-8E33-9E8A41AC8664}" srcOrd="0" destOrd="0" presId="urn:microsoft.com/office/officeart/2005/8/layout/orgChart1"/>
    <dgm:cxn modelId="{EB148D87-7A5F-493F-9B90-6D2A35DB8349}" type="presParOf" srcId="{28356943-899F-4E8B-A739-0B217FE277EC}" destId="{0F960D67-DDF7-4008-A6FA-380AB4352554}" srcOrd="1" destOrd="0" presId="urn:microsoft.com/office/officeart/2005/8/layout/orgChart1"/>
    <dgm:cxn modelId="{0238482F-967E-45EF-9DD2-D951B47F4A98}" type="presParOf" srcId="{B0A925D1-40B8-4F8B-A76B-6C3618CD8B86}" destId="{5B7E49FE-8358-4630-A4CD-F867393C0B08}" srcOrd="1" destOrd="0" presId="urn:microsoft.com/office/officeart/2005/8/layout/orgChart1"/>
    <dgm:cxn modelId="{6A163E02-9164-45F7-8801-4AA4D7119D7C}" type="presParOf" srcId="{B0A925D1-40B8-4F8B-A76B-6C3618CD8B86}" destId="{A5F8BA51-FDA3-48AB-81E6-A5D1D39318A2}" srcOrd="2" destOrd="0" presId="urn:microsoft.com/office/officeart/2005/8/layout/orgChart1"/>
    <dgm:cxn modelId="{243FEEAB-6BCE-4250-8304-FA70A7F62662}" type="presParOf" srcId="{5801713E-BA22-46E9-98E8-7920CC969C2F}" destId="{38C77812-C550-4E57-B037-8759CE5F9F9C}" srcOrd="2" destOrd="0" presId="urn:microsoft.com/office/officeart/2005/8/layout/orgChart1"/>
    <dgm:cxn modelId="{D28CF251-D912-4B75-9551-DB5044B84E08}" type="presParOf" srcId="{5801713E-BA22-46E9-98E8-7920CC969C2F}" destId="{BEFA7B6F-9C8B-4C89-B463-799A607932E6}" srcOrd="3" destOrd="0" presId="urn:microsoft.com/office/officeart/2005/8/layout/orgChart1"/>
    <dgm:cxn modelId="{B9A6F051-EFD9-49D2-BB62-5C90FD0993A5}" type="presParOf" srcId="{BEFA7B6F-9C8B-4C89-B463-799A607932E6}" destId="{0C3BE731-3FBF-4AFF-B738-DD04F33097B8}" srcOrd="0" destOrd="0" presId="urn:microsoft.com/office/officeart/2005/8/layout/orgChart1"/>
    <dgm:cxn modelId="{D030D1CA-7F28-4684-A1D4-D48BCC0578D9}" type="presParOf" srcId="{0C3BE731-3FBF-4AFF-B738-DD04F33097B8}" destId="{621CE68C-9894-4BF2-BD0F-A070965CC6BD}" srcOrd="0" destOrd="0" presId="urn:microsoft.com/office/officeart/2005/8/layout/orgChart1"/>
    <dgm:cxn modelId="{6DB086F4-7386-4D2E-899B-53465E51C4B1}" type="presParOf" srcId="{0C3BE731-3FBF-4AFF-B738-DD04F33097B8}" destId="{66F7C519-EAE7-42B3-99BA-5A149B36000B}" srcOrd="1" destOrd="0" presId="urn:microsoft.com/office/officeart/2005/8/layout/orgChart1"/>
    <dgm:cxn modelId="{5767E8BD-55B1-4972-97E9-8506174B8797}" type="presParOf" srcId="{BEFA7B6F-9C8B-4C89-B463-799A607932E6}" destId="{6FE9033F-CC9D-4B23-B4FE-5B9891157240}" srcOrd="1" destOrd="0" presId="urn:microsoft.com/office/officeart/2005/8/layout/orgChart1"/>
    <dgm:cxn modelId="{EC0E3C90-314A-42B3-A046-E83D49E30E14}" type="presParOf" srcId="{BEFA7B6F-9C8B-4C89-B463-799A607932E6}" destId="{124E0F4A-EE10-4E2E-B76B-164645FCE8FC}" srcOrd="2" destOrd="0" presId="urn:microsoft.com/office/officeart/2005/8/layout/orgChart1"/>
    <dgm:cxn modelId="{9F3E1BF8-9E6D-4B52-A900-7A9315821127}" type="presParOf" srcId="{6B666F5B-B21E-4359-B637-75B695DE3B02}" destId="{A57C3460-A459-415C-ACA5-AC4A814BB772}" srcOrd="2" destOrd="0" presId="urn:microsoft.com/office/officeart/2005/8/layout/orgChart1"/>
    <dgm:cxn modelId="{9D6F4A61-F36F-408B-8C04-932FFFDB131C}" type="presParOf" srcId="{6032D384-75B0-490E-B5EB-5909EF12DC88}" destId="{9E8A4056-6761-48A7-AC4B-73A72F6BD39B}" srcOrd="2" destOrd="0" presId="urn:microsoft.com/office/officeart/2005/8/layout/orgChart1"/>
    <dgm:cxn modelId="{305775E0-6E28-4526-97A7-3E53273E552E}" type="presParOf" srcId="{6032D384-75B0-490E-B5EB-5909EF12DC88}" destId="{B0FA440F-3D2D-4F30-8FAD-4CB56AFB7B30}" srcOrd="3" destOrd="0" presId="urn:microsoft.com/office/officeart/2005/8/layout/orgChart1"/>
    <dgm:cxn modelId="{9C258BF5-6800-4938-8D7D-D666D7CE17E4}" type="presParOf" srcId="{B0FA440F-3D2D-4F30-8FAD-4CB56AFB7B30}" destId="{1A86D868-F125-42D5-AB5E-D5AB8CBA6EF5}" srcOrd="0" destOrd="0" presId="urn:microsoft.com/office/officeart/2005/8/layout/orgChart1"/>
    <dgm:cxn modelId="{AEF2FB69-8C6F-4F7B-811A-F6B16DF6E88A}" type="presParOf" srcId="{1A86D868-F125-42D5-AB5E-D5AB8CBA6EF5}" destId="{029C2744-73C0-4C57-93A5-AC020088F730}" srcOrd="0" destOrd="0" presId="urn:microsoft.com/office/officeart/2005/8/layout/orgChart1"/>
    <dgm:cxn modelId="{C3075F9A-A6BA-4FD0-8A3E-D6571658855A}" type="presParOf" srcId="{1A86D868-F125-42D5-AB5E-D5AB8CBA6EF5}" destId="{200CF133-AAC5-4295-B7EE-96259D6BE91E}" srcOrd="1" destOrd="0" presId="urn:microsoft.com/office/officeart/2005/8/layout/orgChart1"/>
    <dgm:cxn modelId="{BD2D6499-1041-410A-A467-49A81EB0AF60}" type="presParOf" srcId="{B0FA440F-3D2D-4F30-8FAD-4CB56AFB7B30}" destId="{D8CBC097-1E6B-4FE5-B7F9-28F4EEAE5CED}" srcOrd="1" destOrd="0" presId="urn:microsoft.com/office/officeart/2005/8/layout/orgChart1"/>
    <dgm:cxn modelId="{2A642142-E168-4E37-A003-709583697734}" type="presParOf" srcId="{D8CBC097-1E6B-4FE5-B7F9-28F4EEAE5CED}" destId="{07DE67BE-013E-4DD9-9436-A497011E11A8}" srcOrd="0" destOrd="0" presId="urn:microsoft.com/office/officeart/2005/8/layout/orgChart1"/>
    <dgm:cxn modelId="{0FE88549-5DB3-45CF-B83C-6255B84BFF88}" type="presParOf" srcId="{D8CBC097-1E6B-4FE5-B7F9-28F4EEAE5CED}" destId="{BF3991E5-3AA7-47CB-9961-CE8CC436A75E}" srcOrd="1" destOrd="0" presId="urn:microsoft.com/office/officeart/2005/8/layout/orgChart1"/>
    <dgm:cxn modelId="{2E7BCBA9-082A-42DB-9C87-02C5202AC066}" type="presParOf" srcId="{BF3991E5-3AA7-47CB-9961-CE8CC436A75E}" destId="{EC4E0B4F-817A-4944-A31F-07F1F47AD7FF}" srcOrd="0" destOrd="0" presId="urn:microsoft.com/office/officeart/2005/8/layout/orgChart1"/>
    <dgm:cxn modelId="{6ACBC414-5D3A-4BFA-A99F-A5D3C2716930}" type="presParOf" srcId="{EC4E0B4F-817A-4944-A31F-07F1F47AD7FF}" destId="{56A32E3B-D9E5-4E2E-9FE4-2E7BA1597184}" srcOrd="0" destOrd="0" presId="urn:microsoft.com/office/officeart/2005/8/layout/orgChart1"/>
    <dgm:cxn modelId="{9C88C3B8-2D44-4AEB-A772-2B554844B568}" type="presParOf" srcId="{EC4E0B4F-817A-4944-A31F-07F1F47AD7FF}" destId="{F67C991F-B57D-4A99-90D6-EF7BD05C1293}" srcOrd="1" destOrd="0" presId="urn:microsoft.com/office/officeart/2005/8/layout/orgChart1"/>
    <dgm:cxn modelId="{3C8FBA60-2A5F-4805-B8E3-F87BAA33E78D}" type="presParOf" srcId="{BF3991E5-3AA7-47CB-9961-CE8CC436A75E}" destId="{65F52D42-662C-4F5E-BC53-B5DAF2D91AC9}" srcOrd="1" destOrd="0" presId="urn:microsoft.com/office/officeart/2005/8/layout/orgChart1"/>
    <dgm:cxn modelId="{2172D590-1D6D-46AC-A7C9-9702CE294B2E}" type="presParOf" srcId="{BF3991E5-3AA7-47CB-9961-CE8CC436A75E}" destId="{BA8E0CD4-F11E-475B-BFDB-89ADB3A2F9C1}" srcOrd="2" destOrd="0" presId="urn:microsoft.com/office/officeart/2005/8/layout/orgChart1"/>
    <dgm:cxn modelId="{D92C26BA-A931-46DA-9C2A-83D014235EBA}" type="presParOf" srcId="{D8CBC097-1E6B-4FE5-B7F9-28F4EEAE5CED}" destId="{75C3EB3D-AE00-4305-B6ED-EFE6EB93D1AE}" srcOrd="2" destOrd="0" presId="urn:microsoft.com/office/officeart/2005/8/layout/orgChart1"/>
    <dgm:cxn modelId="{861D9613-F2B0-4F03-AE1D-2FCCD5CBB67D}" type="presParOf" srcId="{D8CBC097-1E6B-4FE5-B7F9-28F4EEAE5CED}" destId="{D501A9A4-F2AF-4A37-8CEF-45F6834265ED}" srcOrd="3" destOrd="0" presId="urn:microsoft.com/office/officeart/2005/8/layout/orgChart1"/>
    <dgm:cxn modelId="{C3E6B435-26C4-43F9-A0E4-95789BCF266F}" type="presParOf" srcId="{D501A9A4-F2AF-4A37-8CEF-45F6834265ED}" destId="{BF48E26A-271C-454A-8AE8-CB92BD0366D8}" srcOrd="0" destOrd="0" presId="urn:microsoft.com/office/officeart/2005/8/layout/orgChart1"/>
    <dgm:cxn modelId="{6E16CC8B-8D94-4092-A177-CB8AB01D150E}" type="presParOf" srcId="{BF48E26A-271C-454A-8AE8-CB92BD0366D8}" destId="{0DFF870B-946F-45FD-BEA9-686FCABFDBFB}" srcOrd="0" destOrd="0" presId="urn:microsoft.com/office/officeart/2005/8/layout/orgChart1"/>
    <dgm:cxn modelId="{ACDDC110-5214-4192-86F5-E7EAFA69948F}" type="presParOf" srcId="{BF48E26A-271C-454A-8AE8-CB92BD0366D8}" destId="{73A69547-C92A-4A44-9D9D-666DBF97EEEE}" srcOrd="1" destOrd="0" presId="urn:microsoft.com/office/officeart/2005/8/layout/orgChart1"/>
    <dgm:cxn modelId="{2575BC3A-3DB5-4EB3-8B57-9C5387153D6A}" type="presParOf" srcId="{D501A9A4-F2AF-4A37-8CEF-45F6834265ED}" destId="{E949D740-C432-4D66-9BCF-6F79904D55B9}" srcOrd="1" destOrd="0" presId="urn:microsoft.com/office/officeart/2005/8/layout/orgChart1"/>
    <dgm:cxn modelId="{9527958C-F161-4777-B017-98683728B194}" type="presParOf" srcId="{D501A9A4-F2AF-4A37-8CEF-45F6834265ED}" destId="{24A31ADC-EFAE-430C-9F50-CEDF849181A7}" srcOrd="2" destOrd="0" presId="urn:microsoft.com/office/officeart/2005/8/layout/orgChart1"/>
    <dgm:cxn modelId="{CE25508F-DCAF-4AC1-9C12-C2AA2F25007D}" type="presParOf" srcId="{B0FA440F-3D2D-4F30-8FAD-4CB56AFB7B30}" destId="{189C2F23-BA91-42E7-8702-B9AE755C60AD}" srcOrd="2" destOrd="0" presId="urn:microsoft.com/office/officeart/2005/8/layout/orgChart1"/>
    <dgm:cxn modelId="{431A2EF1-B64C-44CA-B6F7-C3A0B24BCEE2}" type="presParOf" srcId="{6032D384-75B0-490E-B5EB-5909EF12DC88}" destId="{33B4A1E2-BF2F-40C0-B9CD-8B79FA0E3B14}" srcOrd="4" destOrd="0" presId="urn:microsoft.com/office/officeart/2005/8/layout/orgChart1"/>
    <dgm:cxn modelId="{22B90877-6189-4253-9852-8F3EB4828C1B}" type="presParOf" srcId="{6032D384-75B0-490E-B5EB-5909EF12DC88}" destId="{0EE644B7-88F2-4EB2-A05C-DC6BBC1283AA}" srcOrd="5" destOrd="0" presId="urn:microsoft.com/office/officeart/2005/8/layout/orgChart1"/>
    <dgm:cxn modelId="{E4AAB368-F94D-41B4-960E-CABF9F3C06DA}" type="presParOf" srcId="{0EE644B7-88F2-4EB2-A05C-DC6BBC1283AA}" destId="{583CA7CD-E09A-4375-B979-0C197FBF30B6}" srcOrd="0" destOrd="0" presId="urn:microsoft.com/office/officeart/2005/8/layout/orgChart1"/>
    <dgm:cxn modelId="{5AF4E08C-7031-4ACA-A3B7-096ADEFB03BA}" type="presParOf" srcId="{583CA7CD-E09A-4375-B979-0C197FBF30B6}" destId="{799FA34C-057D-421F-850C-2B6B1D9673E6}" srcOrd="0" destOrd="0" presId="urn:microsoft.com/office/officeart/2005/8/layout/orgChart1"/>
    <dgm:cxn modelId="{FBBC1424-2429-4E30-8AB5-0B5727224FAA}" type="presParOf" srcId="{583CA7CD-E09A-4375-B979-0C197FBF30B6}" destId="{1B859006-A491-4EBF-9B4D-F655E0C461F7}" srcOrd="1" destOrd="0" presId="urn:microsoft.com/office/officeart/2005/8/layout/orgChart1"/>
    <dgm:cxn modelId="{0CC7661F-4D5A-4546-A2F5-CBA1931F6014}" type="presParOf" srcId="{0EE644B7-88F2-4EB2-A05C-DC6BBC1283AA}" destId="{EBBCB128-8BD3-4FAD-9AA1-8F7D18803E87}" srcOrd="1" destOrd="0" presId="urn:microsoft.com/office/officeart/2005/8/layout/orgChart1"/>
    <dgm:cxn modelId="{FC06630A-F80D-486B-B0EE-BD030FE87A68}" type="presParOf" srcId="{EBBCB128-8BD3-4FAD-9AA1-8F7D18803E87}" destId="{AE889CB8-11FD-4C58-B4E9-FD5862DDE304}" srcOrd="0" destOrd="0" presId="urn:microsoft.com/office/officeart/2005/8/layout/orgChart1"/>
    <dgm:cxn modelId="{5163FE1B-3C45-47C8-ADC9-B9559C428898}" type="presParOf" srcId="{EBBCB128-8BD3-4FAD-9AA1-8F7D18803E87}" destId="{0EA9CAAF-F230-40A5-AE62-0C0FCC560AFB}" srcOrd="1" destOrd="0" presId="urn:microsoft.com/office/officeart/2005/8/layout/orgChart1"/>
    <dgm:cxn modelId="{925B920A-50D6-4AF1-A703-6E82906B1BDF}" type="presParOf" srcId="{0EA9CAAF-F230-40A5-AE62-0C0FCC560AFB}" destId="{2F7DBAD5-4131-4AC4-87CD-E8402483155B}" srcOrd="0" destOrd="0" presId="urn:microsoft.com/office/officeart/2005/8/layout/orgChart1"/>
    <dgm:cxn modelId="{21189500-C940-4EDA-8CE8-1840069CDFF0}" type="presParOf" srcId="{2F7DBAD5-4131-4AC4-87CD-E8402483155B}" destId="{378E3052-0121-4A25-82B6-D32656D9ED43}" srcOrd="0" destOrd="0" presId="urn:microsoft.com/office/officeart/2005/8/layout/orgChart1"/>
    <dgm:cxn modelId="{B1AE08B8-C080-48F4-ADEB-417838A82FA5}" type="presParOf" srcId="{2F7DBAD5-4131-4AC4-87CD-E8402483155B}" destId="{FDF8D562-83F4-4CBF-8B51-27D6955FE578}" srcOrd="1" destOrd="0" presId="urn:microsoft.com/office/officeart/2005/8/layout/orgChart1"/>
    <dgm:cxn modelId="{E65EEE6E-7438-49B0-978F-D0157A29D3ED}" type="presParOf" srcId="{0EA9CAAF-F230-40A5-AE62-0C0FCC560AFB}" destId="{25DB329F-2789-457C-A77D-BBF0135EC061}" srcOrd="1" destOrd="0" presId="urn:microsoft.com/office/officeart/2005/8/layout/orgChart1"/>
    <dgm:cxn modelId="{A0E669D8-F86C-4CA6-9984-0995D9E12B20}" type="presParOf" srcId="{0EA9CAAF-F230-40A5-AE62-0C0FCC560AFB}" destId="{D05AB10F-24A2-463B-A36D-B553CBEF4D43}" srcOrd="2" destOrd="0" presId="urn:microsoft.com/office/officeart/2005/8/layout/orgChart1"/>
    <dgm:cxn modelId="{0475F8F0-3E3D-40DE-9727-A511B0E83322}" type="presParOf" srcId="{EBBCB128-8BD3-4FAD-9AA1-8F7D18803E87}" destId="{3F2635EE-083B-4C8D-821E-561EAC731FC9}" srcOrd="2" destOrd="0" presId="urn:microsoft.com/office/officeart/2005/8/layout/orgChart1"/>
    <dgm:cxn modelId="{5E2F8EFB-B660-40A0-ACFD-6F89E6BBC67F}" type="presParOf" srcId="{EBBCB128-8BD3-4FAD-9AA1-8F7D18803E87}" destId="{14E50895-B71D-4976-9984-89CCF1B73BCF}" srcOrd="3" destOrd="0" presId="urn:microsoft.com/office/officeart/2005/8/layout/orgChart1"/>
    <dgm:cxn modelId="{32B325C7-821C-42C2-AE16-2D3CE07456D0}" type="presParOf" srcId="{14E50895-B71D-4976-9984-89CCF1B73BCF}" destId="{15777E24-FD90-4D45-A12F-43F060356585}" srcOrd="0" destOrd="0" presId="urn:microsoft.com/office/officeart/2005/8/layout/orgChart1"/>
    <dgm:cxn modelId="{A9972B0A-6FC2-44D0-995B-FC7481C75DB6}" type="presParOf" srcId="{15777E24-FD90-4D45-A12F-43F060356585}" destId="{8F5809BF-906D-45B6-A69D-8ADEF7E06C1D}" srcOrd="0" destOrd="0" presId="urn:microsoft.com/office/officeart/2005/8/layout/orgChart1"/>
    <dgm:cxn modelId="{0D63E8A6-FA49-404A-8F1B-E8223EE3F72A}" type="presParOf" srcId="{15777E24-FD90-4D45-A12F-43F060356585}" destId="{1D498FE4-C059-4F0F-922A-375D8617EFE5}" srcOrd="1" destOrd="0" presId="urn:microsoft.com/office/officeart/2005/8/layout/orgChart1"/>
    <dgm:cxn modelId="{4A5E1166-D216-48C0-9EC7-36BAC67FF631}" type="presParOf" srcId="{14E50895-B71D-4976-9984-89CCF1B73BCF}" destId="{CA277E51-425A-4899-849F-7D21C066FBC9}" srcOrd="1" destOrd="0" presId="urn:microsoft.com/office/officeart/2005/8/layout/orgChart1"/>
    <dgm:cxn modelId="{F038383D-5294-4F60-8AD7-01AA93C19B96}" type="presParOf" srcId="{14E50895-B71D-4976-9984-89CCF1B73BCF}" destId="{781AA402-C597-46EA-9998-A0FCCA297036}" srcOrd="2" destOrd="0" presId="urn:microsoft.com/office/officeart/2005/8/layout/orgChart1"/>
    <dgm:cxn modelId="{8FE6CB91-B3B9-4B3B-BB5F-61D6978834B1}" type="presParOf" srcId="{0EE644B7-88F2-4EB2-A05C-DC6BBC1283AA}" destId="{4379D20E-BDC2-4A08-8072-64DAAA0A73DF}" srcOrd="2" destOrd="0" presId="urn:microsoft.com/office/officeart/2005/8/layout/orgChart1"/>
    <dgm:cxn modelId="{C6C3501F-851D-403F-8D60-9E772E873E09}" type="presParOf" srcId="{95642697-D453-41FD-8F08-9691F1DC1628}" destId="{D9961273-8CA8-4EDE-8E00-3C4C9BFCE1A4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8C53AA-D899-4E76-BB2B-30B355F576A7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B2D60785-6181-4518-B6C9-B1B4F11D2F0C}">
      <dgm:prSet phldrT="[Text]" custT="1"/>
      <dgm:spPr>
        <a:solidFill>
          <a:srgbClr val="FF66CC"/>
        </a:solidFill>
      </dgm:spPr>
      <dgm:t>
        <a:bodyPr/>
        <a:lstStyle/>
        <a:p>
          <a:r>
            <a:rPr lang="sl-SI" sz="2000" dirty="0" err="1" smtClean="0">
              <a:solidFill>
                <a:srgbClr val="800080"/>
              </a:solidFill>
            </a:rPr>
            <a:t>Public</a:t>
          </a:r>
          <a:r>
            <a:rPr lang="sl-SI" sz="2000" dirty="0" smtClean="0">
              <a:solidFill>
                <a:srgbClr val="800080"/>
              </a:solidFill>
            </a:rPr>
            <a:t> </a:t>
          </a:r>
          <a:r>
            <a:rPr lang="sl-SI" sz="2000" dirty="0" err="1" smtClean="0">
              <a:solidFill>
                <a:srgbClr val="800080"/>
              </a:solidFill>
            </a:rPr>
            <a:t>funds</a:t>
          </a:r>
          <a:r>
            <a:rPr lang="sl-SI" sz="2000" dirty="0" smtClean="0">
              <a:solidFill>
                <a:srgbClr val="800080"/>
              </a:solidFill>
            </a:rPr>
            <a:t> </a:t>
          </a:r>
          <a:r>
            <a:rPr lang="sl-SI" sz="2000" dirty="0" err="1" smtClean="0">
              <a:solidFill>
                <a:srgbClr val="800080"/>
              </a:solidFill>
            </a:rPr>
            <a:t>for</a:t>
          </a:r>
          <a:r>
            <a:rPr lang="sl-SI" sz="2000" dirty="0" smtClean="0">
              <a:solidFill>
                <a:srgbClr val="800080"/>
              </a:solidFill>
            </a:rPr>
            <a:t> </a:t>
          </a:r>
          <a:r>
            <a:rPr lang="sl-SI" sz="2000" dirty="0" err="1" smtClean="0">
              <a:solidFill>
                <a:srgbClr val="800080"/>
              </a:solidFill>
            </a:rPr>
            <a:t>education</a:t>
          </a:r>
          <a:endParaRPr lang="sl-SI" sz="2000" dirty="0" smtClean="0">
            <a:solidFill>
              <a:srgbClr val="800080"/>
            </a:solidFill>
          </a:endParaRPr>
        </a:p>
        <a:p>
          <a:r>
            <a:rPr lang="sl-SI" sz="2800" dirty="0" smtClean="0">
              <a:solidFill>
                <a:srgbClr val="800080"/>
              </a:solidFill>
            </a:rPr>
            <a:t>MIZŠ</a:t>
          </a:r>
          <a:endParaRPr lang="sl-SI" sz="2800" dirty="0">
            <a:solidFill>
              <a:srgbClr val="800080"/>
            </a:solidFill>
          </a:endParaRPr>
        </a:p>
      </dgm:t>
    </dgm:pt>
    <dgm:pt modelId="{364BC2F9-7093-4D0F-9709-1FD420DB48FD}" type="parTrans" cxnId="{48B33C95-4D0E-4160-AA85-C25E6B4C5515}">
      <dgm:prSet/>
      <dgm:spPr/>
      <dgm:t>
        <a:bodyPr/>
        <a:lstStyle/>
        <a:p>
          <a:endParaRPr lang="sl-SI"/>
        </a:p>
      </dgm:t>
    </dgm:pt>
    <dgm:pt modelId="{9949174E-A3DB-44AA-A58F-E29CB1832ADB}" type="sibTrans" cxnId="{48B33C95-4D0E-4160-AA85-C25E6B4C5515}">
      <dgm:prSet/>
      <dgm:spPr/>
      <dgm:t>
        <a:bodyPr/>
        <a:lstStyle/>
        <a:p>
          <a:endParaRPr lang="sl-SI"/>
        </a:p>
      </dgm:t>
    </dgm:pt>
    <dgm:pt modelId="{39952E4B-BE12-41A1-A286-B2A3FE57CFFC}">
      <dgm:prSet phldrT="[Text]" custT="1"/>
      <dgm:spPr>
        <a:solidFill>
          <a:srgbClr val="CCFF99"/>
        </a:solidFill>
      </dgm:spPr>
      <dgm:t>
        <a:bodyPr/>
        <a:lstStyle/>
        <a:p>
          <a:r>
            <a:rPr lang="sl-SI" sz="2500" dirty="0" err="1" smtClean="0">
              <a:solidFill>
                <a:srgbClr val="003300"/>
              </a:solidFill>
            </a:rPr>
            <a:t>Industrial</a:t>
          </a:r>
          <a:r>
            <a:rPr lang="sl-SI" sz="2500" dirty="0" smtClean="0">
              <a:solidFill>
                <a:srgbClr val="003300"/>
              </a:solidFill>
            </a:rPr>
            <a:t> </a:t>
          </a:r>
          <a:r>
            <a:rPr lang="sl-SI" sz="2500" dirty="0" err="1" smtClean="0">
              <a:solidFill>
                <a:srgbClr val="003300"/>
              </a:solidFill>
            </a:rPr>
            <a:t>projects</a:t>
          </a:r>
          <a:endParaRPr lang="sl-SI" sz="2500" dirty="0">
            <a:solidFill>
              <a:srgbClr val="003300"/>
            </a:solidFill>
          </a:endParaRPr>
        </a:p>
      </dgm:t>
    </dgm:pt>
    <dgm:pt modelId="{E9AEA128-B013-440E-8711-FA8E75C1C8AD}" type="parTrans" cxnId="{DF0BD706-EE51-4DDA-BD25-9BF997D4636E}">
      <dgm:prSet/>
      <dgm:spPr/>
      <dgm:t>
        <a:bodyPr/>
        <a:lstStyle/>
        <a:p>
          <a:endParaRPr lang="sl-SI"/>
        </a:p>
      </dgm:t>
    </dgm:pt>
    <dgm:pt modelId="{2133F0F6-AECA-4BEF-93BA-0337336E512C}" type="sibTrans" cxnId="{DF0BD706-EE51-4DDA-BD25-9BF997D4636E}">
      <dgm:prSet/>
      <dgm:spPr/>
      <dgm:t>
        <a:bodyPr/>
        <a:lstStyle/>
        <a:p>
          <a:endParaRPr lang="sl-SI"/>
        </a:p>
      </dgm:t>
    </dgm:pt>
    <dgm:pt modelId="{45B9C0BF-05D3-4F68-9896-063FB03AD160}">
      <dgm:prSet phldrT="[Text]" custT="1"/>
      <dgm:spPr/>
      <dgm:t>
        <a:bodyPr/>
        <a:lstStyle/>
        <a:p>
          <a:endParaRPr lang="sl-SI" sz="1900" dirty="0" smtClean="0">
            <a:solidFill>
              <a:schemeClr val="accent2">
                <a:lumMod val="50000"/>
              </a:schemeClr>
            </a:solidFill>
          </a:endParaRPr>
        </a:p>
        <a:p>
          <a:r>
            <a:rPr lang="sl-SI" sz="3200" dirty="0" err="1" smtClean="0">
              <a:solidFill>
                <a:schemeClr val="accent2">
                  <a:lumMod val="50000"/>
                </a:schemeClr>
              </a:solidFill>
            </a:rPr>
            <a:t>Funding</a:t>
          </a:r>
          <a:r>
            <a:rPr lang="sl-SI" sz="3200" dirty="0" smtClean="0">
              <a:solidFill>
                <a:schemeClr val="accent2">
                  <a:lumMod val="50000"/>
                </a:schemeClr>
              </a:solidFill>
            </a:rPr>
            <a:t> FKKT, UM</a:t>
          </a:r>
          <a:endParaRPr lang="sl-SI" sz="3200" dirty="0">
            <a:solidFill>
              <a:schemeClr val="accent2">
                <a:lumMod val="50000"/>
              </a:schemeClr>
            </a:solidFill>
          </a:endParaRPr>
        </a:p>
      </dgm:t>
    </dgm:pt>
    <dgm:pt modelId="{92FBF06C-9332-4FEE-92B7-353CA77F484F}" type="parTrans" cxnId="{7BA60658-57DE-477B-8CB6-CC6786118A3A}">
      <dgm:prSet/>
      <dgm:spPr/>
      <dgm:t>
        <a:bodyPr/>
        <a:lstStyle/>
        <a:p>
          <a:endParaRPr lang="sl-SI"/>
        </a:p>
      </dgm:t>
    </dgm:pt>
    <dgm:pt modelId="{E3213793-D380-410F-B563-708C0C415C63}" type="sibTrans" cxnId="{7BA60658-57DE-477B-8CB6-CC6786118A3A}">
      <dgm:prSet/>
      <dgm:spPr/>
      <dgm:t>
        <a:bodyPr/>
        <a:lstStyle/>
        <a:p>
          <a:endParaRPr lang="sl-SI"/>
        </a:p>
      </dgm:t>
    </dgm:pt>
    <dgm:pt modelId="{D5716608-5122-42CC-A9C0-769521638811}">
      <dgm:prSet phldrT="[Text]" custT="1"/>
      <dgm:spPr>
        <a:solidFill>
          <a:srgbClr val="00B0F0"/>
        </a:solidFill>
      </dgm:spPr>
      <dgm:t>
        <a:bodyPr/>
        <a:lstStyle/>
        <a:p>
          <a:r>
            <a:rPr lang="sl-SI" sz="2000" dirty="0" err="1" smtClean="0">
              <a:solidFill>
                <a:schemeClr val="accent2">
                  <a:lumMod val="50000"/>
                </a:schemeClr>
              </a:solidFill>
            </a:rPr>
            <a:t>Public</a:t>
          </a:r>
          <a:r>
            <a:rPr lang="sl-SI" sz="20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sl-SI" sz="2000" dirty="0" err="1" smtClean="0">
              <a:solidFill>
                <a:schemeClr val="accent2">
                  <a:lumMod val="50000"/>
                </a:schemeClr>
              </a:solidFill>
            </a:rPr>
            <a:t>funds</a:t>
          </a:r>
          <a:r>
            <a:rPr lang="sl-SI" sz="20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sl-SI" sz="2000" dirty="0" err="1" smtClean="0">
              <a:solidFill>
                <a:schemeClr val="accent2">
                  <a:lumMod val="50000"/>
                </a:schemeClr>
              </a:solidFill>
            </a:rPr>
            <a:t>for</a:t>
          </a:r>
          <a:r>
            <a:rPr lang="sl-SI" sz="20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sl-SI" sz="2000" dirty="0" err="1" smtClean="0">
              <a:solidFill>
                <a:schemeClr val="accent2">
                  <a:lumMod val="50000"/>
                </a:schemeClr>
              </a:solidFill>
            </a:rPr>
            <a:t>research</a:t>
          </a:r>
          <a:endParaRPr lang="sl-SI" sz="2000" dirty="0" smtClean="0">
            <a:solidFill>
              <a:schemeClr val="accent2">
                <a:lumMod val="50000"/>
              </a:schemeClr>
            </a:solidFill>
          </a:endParaRPr>
        </a:p>
        <a:p>
          <a:r>
            <a:rPr lang="sl-SI" sz="2800" dirty="0" smtClean="0">
              <a:solidFill>
                <a:schemeClr val="accent2">
                  <a:lumMod val="50000"/>
                </a:schemeClr>
              </a:solidFill>
            </a:rPr>
            <a:t>ARRS, EU</a:t>
          </a:r>
          <a:endParaRPr lang="sl-SI" sz="2800" dirty="0">
            <a:solidFill>
              <a:schemeClr val="accent2">
                <a:lumMod val="50000"/>
              </a:schemeClr>
            </a:solidFill>
          </a:endParaRPr>
        </a:p>
      </dgm:t>
    </dgm:pt>
    <dgm:pt modelId="{D6FC8B9B-C526-4844-A358-8604E247EE4A}" type="sibTrans" cxnId="{DA6EC4AF-3692-4817-91D2-B19C8C3A4B13}">
      <dgm:prSet/>
      <dgm:spPr/>
      <dgm:t>
        <a:bodyPr/>
        <a:lstStyle/>
        <a:p>
          <a:endParaRPr lang="sl-SI"/>
        </a:p>
      </dgm:t>
    </dgm:pt>
    <dgm:pt modelId="{3E96283F-CFE5-418C-AC12-29559A41013D}" type="parTrans" cxnId="{DA6EC4AF-3692-4817-91D2-B19C8C3A4B13}">
      <dgm:prSet/>
      <dgm:spPr/>
      <dgm:t>
        <a:bodyPr/>
        <a:lstStyle/>
        <a:p>
          <a:endParaRPr lang="sl-SI"/>
        </a:p>
      </dgm:t>
    </dgm:pt>
    <dgm:pt modelId="{F7776DD3-A556-40B4-A5DB-CBF8373E4195}" type="pres">
      <dgm:prSet presAssocID="{748C53AA-D899-4E76-BB2B-30B355F576A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BC909773-8B4E-4537-8683-AED204C2B42D}" type="pres">
      <dgm:prSet presAssocID="{748C53AA-D899-4E76-BB2B-30B355F576A7}" presName="ellipse" presStyleLbl="trBgShp" presStyleIdx="0" presStyleCnt="1"/>
      <dgm:spPr/>
    </dgm:pt>
    <dgm:pt modelId="{E09E09A7-0BEC-459E-B408-B8EA643CE2D7}" type="pres">
      <dgm:prSet presAssocID="{748C53AA-D899-4E76-BB2B-30B355F576A7}" presName="arrow1" presStyleLbl="fgShp" presStyleIdx="0" presStyleCnt="1" custLinFactNeighborX="21598" custLinFactNeighborY="60484"/>
      <dgm:spPr>
        <a:ln>
          <a:solidFill>
            <a:srgbClr val="008000"/>
          </a:solidFill>
        </a:ln>
      </dgm:spPr>
      <dgm:t>
        <a:bodyPr/>
        <a:lstStyle/>
        <a:p>
          <a:endParaRPr lang="sl-SI"/>
        </a:p>
      </dgm:t>
    </dgm:pt>
    <dgm:pt modelId="{7466E56A-7D7E-4AB7-9B6B-544B82E76E5F}" type="pres">
      <dgm:prSet presAssocID="{748C53AA-D899-4E76-BB2B-30B355F576A7}" presName="rectangle" presStyleLbl="revTx" presStyleIdx="0" presStyleCnt="1" custScaleX="161971" custLinFactNeighborX="1871" custLinFactNeighborY="-1337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DA777D0-224D-4781-A230-E5819D12D04B}" type="pres">
      <dgm:prSet presAssocID="{B2D60785-6181-4518-B6C9-B1B4F11D2F0C}" presName="item1" presStyleLbl="node1" presStyleIdx="0" presStyleCnt="3" custScaleX="173567" custScaleY="154437" custLinFactNeighborX="-1080" custLinFactNeighborY="2568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4A6BF73-B07E-4354-8A3B-0E6013F68353}" type="pres">
      <dgm:prSet presAssocID="{39952E4B-BE12-41A1-A286-B2A3FE57CFFC}" presName="item2" presStyleLbl="node1" presStyleIdx="1" presStyleCnt="3" custScaleX="161785" custScaleY="120547" custLinFactNeighborX="-40624" custLinFactNeighborY="-21039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E61FDA3-CCF3-4436-97D9-F24D9B988D1F}" type="pres">
      <dgm:prSet presAssocID="{45B9C0BF-05D3-4F68-9896-063FB03AD160}" presName="item3" presStyleLbl="node1" presStyleIdx="2" presStyleCnt="3" custScaleX="214967" custScaleY="130010" custLinFactNeighborX="45529" custLinFactNeighborY="-441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63DABF5-F7A4-43D0-A38C-620C057F66CE}" type="pres">
      <dgm:prSet presAssocID="{748C53AA-D899-4E76-BB2B-30B355F576A7}" presName="funnel" presStyleLbl="trAlignAcc1" presStyleIdx="0" presStyleCnt="1" custScaleX="141755" custScaleY="129479" custLinFactNeighborX="1414" custLinFactNeighborY="3271"/>
      <dgm:spPr/>
    </dgm:pt>
  </dgm:ptLst>
  <dgm:cxnLst>
    <dgm:cxn modelId="{DFB258AF-F6C5-46E8-86DD-8CA8CC988DF4}" type="presOf" srcId="{D5716608-5122-42CC-A9C0-769521638811}" destId="{FE61FDA3-CCF3-4436-97D9-F24D9B988D1F}" srcOrd="0" destOrd="0" presId="urn:microsoft.com/office/officeart/2005/8/layout/funnel1"/>
    <dgm:cxn modelId="{94322BFF-858E-46D0-833E-B0C3BBAB2A28}" type="presOf" srcId="{45B9C0BF-05D3-4F68-9896-063FB03AD160}" destId="{7466E56A-7D7E-4AB7-9B6B-544B82E76E5F}" srcOrd="0" destOrd="0" presId="urn:microsoft.com/office/officeart/2005/8/layout/funnel1"/>
    <dgm:cxn modelId="{5774D240-DA85-4751-BB24-96CDA945455A}" type="presOf" srcId="{39952E4B-BE12-41A1-A286-B2A3FE57CFFC}" destId="{EDA777D0-224D-4781-A230-E5819D12D04B}" srcOrd="0" destOrd="0" presId="urn:microsoft.com/office/officeart/2005/8/layout/funnel1"/>
    <dgm:cxn modelId="{7BA60658-57DE-477B-8CB6-CC6786118A3A}" srcId="{748C53AA-D899-4E76-BB2B-30B355F576A7}" destId="{45B9C0BF-05D3-4F68-9896-063FB03AD160}" srcOrd="3" destOrd="0" parTransId="{92FBF06C-9332-4FEE-92B7-353CA77F484F}" sibTransId="{E3213793-D380-410F-B563-708C0C415C63}"/>
    <dgm:cxn modelId="{07756677-A2BD-44BD-9FE3-698F462FD85C}" type="presOf" srcId="{B2D60785-6181-4518-B6C9-B1B4F11D2F0C}" destId="{B4A6BF73-B07E-4354-8A3B-0E6013F68353}" srcOrd="0" destOrd="0" presId="urn:microsoft.com/office/officeart/2005/8/layout/funnel1"/>
    <dgm:cxn modelId="{DA6EC4AF-3692-4817-91D2-B19C8C3A4B13}" srcId="{748C53AA-D899-4E76-BB2B-30B355F576A7}" destId="{D5716608-5122-42CC-A9C0-769521638811}" srcOrd="0" destOrd="0" parTransId="{3E96283F-CFE5-418C-AC12-29559A41013D}" sibTransId="{D6FC8B9B-C526-4844-A358-8604E247EE4A}"/>
    <dgm:cxn modelId="{6A4E4793-02EB-4076-ADC0-868985EC8A99}" type="presOf" srcId="{748C53AA-D899-4E76-BB2B-30B355F576A7}" destId="{F7776DD3-A556-40B4-A5DB-CBF8373E4195}" srcOrd="0" destOrd="0" presId="urn:microsoft.com/office/officeart/2005/8/layout/funnel1"/>
    <dgm:cxn modelId="{DF0BD706-EE51-4DDA-BD25-9BF997D4636E}" srcId="{748C53AA-D899-4E76-BB2B-30B355F576A7}" destId="{39952E4B-BE12-41A1-A286-B2A3FE57CFFC}" srcOrd="2" destOrd="0" parTransId="{E9AEA128-B013-440E-8711-FA8E75C1C8AD}" sibTransId="{2133F0F6-AECA-4BEF-93BA-0337336E512C}"/>
    <dgm:cxn modelId="{48B33C95-4D0E-4160-AA85-C25E6B4C5515}" srcId="{748C53AA-D899-4E76-BB2B-30B355F576A7}" destId="{B2D60785-6181-4518-B6C9-B1B4F11D2F0C}" srcOrd="1" destOrd="0" parTransId="{364BC2F9-7093-4D0F-9709-1FD420DB48FD}" sibTransId="{9949174E-A3DB-44AA-A58F-E29CB1832ADB}"/>
    <dgm:cxn modelId="{15D92A5C-D764-4E5D-AED0-934A767B719E}" type="presParOf" srcId="{F7776DD3-A556-40B4-A5DB-CBF8373E4195}" destId="{BC909773-8B4E-4537-8683-AED204C2B42D}" srcOrd="0" destOrd="0" presId="urn:microsoft.com/office/officeart/2005/8/layout/funnel1"/>
    <dgm:cxn modelId="{59A32A53-D7C2-45E7-9131-8BB2B0008620}" type="presParOf" srcId="{F7776DD3-A556-40B4-A5DB-CBF8373E4195}" destId="{E09E09A7-0BEC-459E-B408-B8EA643CE2D7}" srcOrd="1" destOrd="0" presId="urn:microsoft.com/office/officeart/2005/8/layout/funnel1"/>
    <dgm:cxn modelId="{C93AA3ED-C018-4B16-BFA8-E5088031E68B}" type="presParOf" srcId="{F7776DD3-A556-40B4-A5DB-CBF8373E4195}" destId="{7466E56A-7D7E-4AB7-9B6B-544B82E76E5F}" srcOrd="2" destOrd="0" presId="urn:microsoft.com/office/officeart/2005/8/layout/funnel1"/>
    <dgm:cxn modelId="{FC9696A5-6514-49AF-892B-71E2B1294A0A}" type="presParOf" srcId="{F7776DD3-A556-40B4-A5DB-CBF8373E4195}" destId="{EDA777D0-224D-4781-A230-E5819D12D04B}" srcOrd="3" destOrd="0" presId="urn:microsoft.com/office/officeart/2005/8/layout/funnel1"/>
    <dgm:cxn modelId="{F9F3D815-4FEF-4FA6-8946-914C84A3A028}" type="presParOf" srcId="{F7776DD3-A556-40B4-A5DB-CBF8373E4195}" destId="{B4A6BF73-B07E-4354-8A3B-0E6013F68353}" srcOrd="4" destOrd="0" presId="urn:microsoft.com/office/officeart/2005/8/layout/funnel1"/>
    <dgm:cxn modelId="{4E446CD3-9C15-4689-8B8B-EBB45AFF57AB}" type="presParOf" srcId="{F7776DD3-A556-40B4-A5DB-CBF8373E4195}" destId="{FE61FDA3-CCF3-4436-97D9-F24D9B988D1F}" srcOrd="5" destOrd="0" presId="urn:microsoft.com/office/officeart/2005/8/layout/funnel1"/>
    <dgm:cxn modelId="{FB057F39-82E1-4CF3-968F-A6F66FAF4062}" type="presParOf" srcId="{F7776DD3-A556-40B4-A5DB-CBF8373E4195}" destId="{C63DABF5-F7A4-43D0-A38C-620C057F66C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7446BB-1D34-4F4A-8FD7-8639D962005C}" type="doc">
      <dgm:prSet loTypeId="urn:microsoft.com/office/officeart/2008/layout/RadialCluster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9012758F-3592-4972-9D94-6C40920B435E}">
      <dgm:prSet phldrT="[Text]" custT="1"/>
      <dgm:spPr/>
      <dgm:t>
        <a:bodyPr/>
        <a:lstStyle/>
        <a:p>
          <a:r>
            <a:rPr lang="sl-SI" sz="2000" b="1" dirty="0" smtClean="0">
              <a:solidFill>
                <a:srgbClr val="000066"/>
              </a:solidFill>
              <a:effectLst/>
            </a:rPr>
            <a:t>KOK</a:t>
          </a:r>
        </a:p>
        <a:p>
          <a:r>
            <a:rPr lang="sl-SI" sz="2000" b="1" dirty="0" smtClean="0">
              <a:solidFill>
                <a:srgbClr val="000066"/>
              </a:solidFill>
              <a:effectLst/>
            </a:rPr>
            <a:t>FKKT, UM</a:t>
          </a:r>
        </a:p>
        <a:p>
          <a:r>
            <a:rPr lang="sl-SI" sz="1800" b="1" dirty="0" err="1" smtClean="0">
              <a:solidFill>
                <a:srgbClr val="000066"/>
              </a:solidFill>
              <a:effectLst/>
            </a:rPr>
            <a:t>monitoring</a:t>
          </a:r>
          <a:endParaRPr lang="sl-SI" sz="1800" b="1" dirty="0">
            <a:solidFill>
              <a:srgbClr val="000066"/>
            </a:solidFill>
            <a:effectLst/>
          </a:endParaRPr>
        </a:p>
      </dgm:t>
    </dgm:pt>
    <dgm:pt modelId="{0610AFC6-65E8-4D54-90F9-B39F2F2EB2FC}" type="parTrans" cxnId="{383ADF11-5FEA-4F48-AF06-214DE5A82D18}">
      <dgm:prSet/>
      <dgm:spPr/>
      <dgm:t>
        <a:bodyPr/>
        <a:lstStyle/>
        <a:p>
          <a:endParaRPr lang="sl-SI" sz="1800"/>
        </a:p>
      </dgm:t>
    </dgm:pt>
    <dgm:pt modelId="{8A60D4D5-0D0E-446C-917E-F3153E4E2BF3}" type="sibTrans" cxnId="{383ADF11-5FEA-4F48-AF06-214DE5A82D18}">
      <dgm:prSet/>
      <dgm:spPr/>
      <dgm:t>
        <a:bodyPr/>
        <a:lstStyle/>
        <a:p>
          <a:endParaRPr lang="sl-SI" sz="1800"/>
        </a:p>
      </dgm:t>
    </dgm:pt>
    <dgm:pt modelId="{EDD35417-D92E-443D-A0C5-E9554BDC93B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dirty="0" smtClean="0">
              <a:solidFill>
                <a:srgbClr val="CC0066"/>
              </a:solidFill>
            </a:rPr>
            <a:t>integration of FKKT, UM i</a:t>
          </a:r>
          <a:r>
            <a:rPr lang="en-US" sz="2000" dirty="0" smtClean="0">
              <a:solidFill>
                <a:srgbClr val="CC0066"/>
              </a:solidFill>
            </a:rPr>
            <a:t>n the local and international environment</a:t>
          </a:r>
          <a:endParaRPr lang="sl-SI" sz="2000" dirty="0">
            <a:solidFill>
              <a:srgbClr val="CC0066"/>
            </a:solidFill>
          </a:endParaRPr>
        </a:p>
      </dgm:t>
    </dgm:pt>
    <dgm:pt modelId="{F6B12B2B-6A6E-4C47-9953-E32BC1E7DD54}" type="parTrans" cxnId="{04330A0D-EE35-4500-B036-981632203C23}">
      <dgm:prSet/>
      <dgm:spPr/>
      <dgm:t>
        <a:bodyPr/>
        <a:lstStyle/>
        <a:p>
          <a:endParaRPr lang="sl-SI" sz="1800"/>
        </a:p>
      </dgm:t>
    </dgm:pt>
    <dgm:pt modelId="{54D444D9-F593-46B9-9075-D30CEB8051A5}" type="sibTrans" cxnId="{04330A0D-EE35-4500-B036-981632203C23}">
      <dgm:prSet/>
      <dgm:spPr/>
      <dgm:t>
        <a:bodyPr/>
        <a:lstStyle/>
        <a:p>
          <a:endParaRPr lang="sl-SI" sz="1800"/>
        </a:p>
      </dgm:t>
    </dgm:pt>
    <dgm:pt modelId="{FAE47AC7-5060-4F4E-A170-1148ABAB44F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dirty="0" err="1" smtClean="0">
              <a:solidFill>
                <a:srgbClr val="CC0066"/>
              </a:solidFill>
            </a:rPr>
            <a:t>environmental</a:t>
          </a:r>
          <a:r>
            <a:rPr lang="sl-SI" sz="2000" dirty="0" smtClean="0">
              <a:solidFill>
                <a:srgbClr val="CC0066"/>
              </a:solidFill>
            </a:rPr>
            <a:t> </a:t>
          </a:r>
          <a:r>
            <a:rPr lang="sl-SI" sz="2000" dirty="0" err="1" smtClean="0">
              <a:solidFill>
                <a:srgbClr val="CC0066"/>
              </a:solidFill>
            </a:rPr>
            <a:t>impact</a:t>
          </a:r>
          <a:endParaRPr lang="sl-SI" sz="2000" dirty="0">
            <a:solidFill>
              <a:srgbClr val="CC0066"/>
            </a:solidFill>
          </a:endParaRPr>
        </a:p>
      </dgm:t>
    </dgm:pt>
    <dgm:pt modelId="{C1770CF9-4F33-440F-8252-26A8D9CFD73A}" type="parTrans" cxnId="{C63188B8-6CBF-4CA6-B19C-92B60DEB1465}">
      <dgm:prSet/>
      <dgm:spPr/>
      <dgm:t>
        <a:bodyPr/>
        <a:lstStyle/>
        <a:p>
          <a:endParaRPr lang="sl-SI" sz="1800"/>
        </a:p>
      </dgm:t>
    </dgm:pt>
    <dgm:pt modelId="{05DB9569-B956-497D-8FD5-0EA38ED314FC}" type="sibTrans" cxnId="{C63188B8-6CBF-4CA6-B19C-92B60DEB1465}">
      <dgm:prSet/>
      <dgm:spPr/>
      <dgm:t>
        <a:bodyPr/>
        <a:lstStyle/>
        <a:p>
          <a:endParaRPr lang="sl-SI" sz="1800"/>
        </a:p>
      </dgm:t>
    </dgm:pt>
    <dgm:pt modelId="{6A6E5BFB-766E-43C2-98F9-2D06879E05F0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smtClean="0">
              <a:solidFill>
                <a:srgbClr val="CC0066"/>
              </a:solidFill>
            </a:rPr>
            <a:t>enrollment, transition, employability of graduates</a:t>
          </a:r>
          <a:endParaRPr lang="sl-SI" sz="2000" dirty="0">
            <a:solidFill>
              <a:srgbClr val="CC0066"/>
            </a:solidFill>
          </a:endParaRPr>
        </a:p>
      </dgm:t>
    </dgm:pt>
    <dgm:pt modelId="{62A7AC57-25A3-41AB-987C-68E136AF6538}" type="parTrans" cxnId="{BA068EE8-19A7-4270-A608-A69E94E7DD82}">
      <dgm:prSet/>
      <dgm:spPr/>
      <dgm:t>
        <a:bodyPr/>
        <a:lstStyle/>
        <a:p>
          <a:endParaRPr lang="sl-SI" sz="1800"/>
        </a:p>
      </dgm:t>
    </dgm:pt>
    <dgm:pt modelId="{2FD4DBD4-387C-4915-AC4C-FCDCD29334A8}" type="sibTrans" cxnId="{BA068EE8-19A7-4270-A608-A69E94E7DD82}">
      <dgm:prSet/>
      <dgm:spPr/>
      <dgm:t>
        <a:bodyPr/>
        <a:lstStyle/>
        <a:p>
          <a:endParaRPr lang="sl-SI" sz="1800"/>
        </a:p>
      </dgm:t>
    </dgm:pt>
    <dgm:pt modelId="{F08A1F84-F59F-45F3-8BB5-178582E29B8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dirty="0" smtClean="0">
              <a:solidFill>
                <a:srgbClr val="CC0066"/>
              </a:solidFill>
            </a:rPr>
            <a:t>scientific research activity</a:t>
          </a:r>
          <a:endParaRPr lang="sl-SI" sz="2000" dirty="0">
            <a:solidFill>
              <a:srgbClr val="CC0066"/>
            </a:solidFill>
          </a:endParaRPr>
        </a:p>
      </dgm:t>
    </dgm:pt>
    <dgm:pt modelId="{0528CB07-914F-4A92-9D1B-A6E211A2D1D3}" type="parTrans" cxnId="{7A0FE805-8704-45AA-947A-C6FB594EE58D}">
      <dgm:prSet/>
      <dgm:spPr/>
      <dgm:t>
        <a:bodyPr/>
        <a:lstStyle/>
        <a:p>
          <a:endParaRPr lang="sl-SI" sz="1800"/>
        </a:p>
      </dgm:t>
    </dgm:pt>
    <dgm:pt modelId="{6CDC91C1-4096-4E1D-850B-F1BF6DE3CB27}" type="sibTrans" cxnId="{7A0FE805-8704-45AA-947A-C6FB594EE58D}">
      <dgm:prSet/>
      <dgm:spPr/>
      <dgm:t>
        <a:bodyPr/>
        <a:lstStyle/>
        <a:p>
          <a:endParaRPr lang="sl-SI" sz="1800"/>
        </a:p>
      </dgm:t>
    </dgm:pt>
    <dgm:pt modelId="{64083CF4-B31E-4F03-8756-311E6F9B522D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dirty="0" err="1" smtClean="0">
              <a:solidFill>
                <a:srgbClr val="CC0066"/>
              </a:solidFill>
            </a:rPr>
            <a:t>promotional</a:t>
          </a:r>
          <a:r>
            <a:rPr lang="sl-SI" sz="2000" dirty="0" smtClean="0">
              <a:solidFill>
                <a:srgbClr val="CC0066"/>
              </a:solidFill>
            </a:rPr>
            <a:t> </a:t>
          </a:r>
          <a:r>
            <a:rPr lang="sl-SI" sz="2000" dirty="0" err="1" smtClean="0">
              <a:solidFill>
                <a:srgbClr val="CC0066"/>
              </a:solidFill>
            </a:rPr>
            <a:t>activity</a:t>
          </a:r>
          <a:endParaRPr lang="sl-SI" sz="2000" dirty="0">
            <a:solidFill>
              <a:srgbClr val="CC0066"/>
            </a:solidFill>
          </a:endParaRPr>
        </a:p>
      </dgm:t>
    </dgm:pt>
    <dgm:pt modelId="{F6637F10-82E8-4DF0-BB51-62850C71731E}" type="parTrans" cxnId="{460D7D9A-1949-43D5-852B-D6BBD6C505C3}">
      <dgm:prSet/>
      <dgm:spPr/>
      <dgm:t>
        <a:bodyPr/>
        <a:lstStyle/>
        <a:p>
          <a:endParaRPr lang="sl-SI" sz="1800"/>
        </a:p>
      </dgm:t>
    </dgm:pt>
    <dgm:pt modelId="{6AB1D314-1361-4DF4-9E89-AE5A85514F3A}" type="sibTrans" cxnId="{460D7D9A-1949-43D5-852B-D6BBD6C505C3}">
      <dgm:prSet/>
      <dgm:spPr/>
      <dgm:t>
        <a:bodyPr/>
        <a:lstStyle/>
        <a:p>
          <a:endParaRPr lang="sl-SI" sz="1800"/>
        </a:p>
      </dgm:t>
    </dgm:pt>
    <dgm:pt modelId="{D64F771E-2595-47CE-9FF9-33D711B18F7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kern="1200" dirty="0" smtClean="0">
              <a:solidFill>
                <a:srgbClr val="CC0066"/>
              </a:solidFill>
            </a:rPr>
            <a:t>e</a:t>
          </a:r>
          <a:r>
            <a:rPr lang="en-US" sz="2000" kern="1200" dirty="0" err="1" smtClean="0">
              <a:solidFill>
                <a:srgbClr val="CC0066"/>
              </a:solidFill>
            </a:rPr>
            <a:t>mployee</a:t>
          </a:r>
          <a:r>
            <a:rPr lang="en-US" sz="2000" kern="1200" dirty="0" smtClean="0">
              <a:solidFill>
                <a:srgbClr val="CC0066"/>
              </a:solidFill>
            </a:rPr>
            <a:t> satisfaction survey</a:t>
          </a:r>
          <a:endParaRPr lang="sl-SI" sz="2000" kern="1200" dirty="0">
            <a:solidFill>
              <a:srgbClr val="CC0066"/>
            </a:solidFill>
          </a:endParaRPr>
        </a:p>
      </dgm:t>
    </dgm:pt>
    <dgm:pt modelId="{911189CF-F36C-4801-B063-C5D1C9A98446}" type="parTrans" cxnId="{C770E33D-907F-4EA2-A76E-CA9A590935F7}">
      <dgm:prSet/>
      <dgm:spPr/>
      <dgm:t>
        <a:bodyPr/>
        <a:lstStyle/>
        <a:p>
          <a:endParaRPr lang="sl-SI" sz="1800"/>
        </a:p>
      </dgm:t>
    </dgm:pt>
    <dgm:pt modelId="{D70BA8C5-BFEE-4B3E-80E1-A3F41FD56851}" type="sibTrans" cxnId="{C770E33D-907F-4EA2-A76E-CA9A590935F7}">
      <dgm:prSet/>
      <dgm:spPr/>
      <dgm:t>
        <a:bodyPr/>
        <a:lstStyle/>
        <a:p>
          <a:endParaRPr lang="sl-SI" sz="1800"/>
        </a:p>
      </dgm:t>
    </dgm:pt>
    <dgm:pt modelId="{D0DA4A44-8223-4A42-A0EE-06A8E6D81AA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kern="1200" noProof="0" dirty="0" smtClean="0">
              <a:solidFill>
                <a:srgbClr val="CC0066"/>
              </a:solidFill>
            </a:rPr>
            <a:t>s</a:t>
          </a:r>
          <a:r>
            <a:rPr lang="en-US" sz="2000" kern="1200" noProof="0" dirty="0" err="1" smtClean="0">
              <a:solidFill>
                <a:srgbClr val="CC0066"/>
              </a:solidFill>
            </a:rPr>
            <a:t>tudents</a:t>
          </a:r>
          <a:r>
            <a:rPr lang="sl-SI" sz="2000" kern="1200" noProof="0" dirty="0" smtClean="0">
              <a:solidFill>
                <a:srgbClr val="CC0066"/>
              </a:solidFill>
            </a:rPr>
            <a:t>‘</a:t>
          </a:r>
          <a:r>
            <a:rPr lang="en-US" sz="2000" kern="1200" noProof="0" dirty="0" smtClean="0">
              <a:solidFill>
                <a:srgbClr val="CC0066"/>
              </a:solidFill>
            </a:rPr>
            <a:t> involvement in operation of FKKT, UM</a:t>
          </a:r>
          <a:endParaRPr kumimoji="0" lang="en-US" sz="2000" b="0" i="0" u="none" strike="noStrike" kern="1200" cap="none" normalizeH="0" baseline="0" noProof="0" dirty="0">
            <a:ln/>
            <a:solidFill>
              <a:srgbClr val="CC0066"/>
            </a:solidFill>
            <a:effectLst/>
            <a:latin typeface="Tahoma" pitchFamily="34" charset="0"/>
            <a:ea typeface="+mn-ea"/>
            <a:cs typeface="+mn-cs"/>
          </a:endParaRPr>
        </a:p>
      </dgm:t>
    </dgm:pt>
    <dgm:pt modelId="{8C37D5CE-01F7-4254-89FE-1C8D2E80B5D5}" type="parTrans" cxnId="{B8779D0C-2FD9-451E-9E57-949EFEDD44F0}">
      <dgm:prSet/>
      <dgm:spPr/>
      <dgm:t>
        <a:bodyPr/>
        <a:lstStyle/>
        <a:p>
          <a:endParaRPr lang="sl-SI" sz="1800"/>
        </a:p>
      </dgm:t>
    </dgm:pt>
    <dgm:pt modelId="{5CA3DC84-8E43-42C1-A3C7-157283AFEB77}" type="sibTrans" cxnId="{B8779D0C-2FD9-451E-9E57-949EFEDD44F0}">
      <dgm:prSet/>
      <dgm:spPr/>
      <dgm:t>
        <a:bodyPr/>
        <a:lstStyle/>
        <a:p>
          <a:endParaRPr lang="sl-SI" sz="1800"/>
        </a:p>
      </dgm:t>
    </dgm:pt>
    <dgm:pt modelId="{944F2C10-C2EF-474A-909E-83FAACACBB57}">
      <dgm:prSet phldrT="[Text]" custT="1"/>
      <dgm:spPr/>
      <dgm:t>
        <a:bodyPr/>
        <a:lstStyle/>
        <a:p>
          <a:endParaRPr lang="sl-SI"/>
        </a:p>
      </dgm:t>
    </dgm:pt>
    <dgm:pt modelId="{9ADB9A03-F212-4EFA-BD74-7F199BC410C1}" type="parTrans" cxnId="{71B5A03F-9459-4057-9AAD-84A9395586B7}">
      <dgm:prSet/>
      <dgm:spPr/>
      <dgm:t>
        <a:bodyPr/>
        <a:lstStyle/>
        <a:p>
          <a:endParaRPr lang="sl-SI" sz="1800"/>
        </a:p>
      </dgm:t>
    </dgm:pt>
    <dgm:pt modelId="{02CE9BAA-A4EC-4CFE-8302-83A0B8D48055}" type="sibTrans" cxnId="{71B5A03F-9459-4057-9AAD-84A9395586B7}">
      <dgm:prSet/>
      <dgm:spPr/>
      <dgm:t>
        <a:bodyPr/>
        <a:lstStyle/>
        <a:p>
          <a:endParaRPr lang="sl-SI" sz="1800"/>
        </a:p>
      </dgm:t>
    </dgm:pt>
    <dgm:pt modelId="{0F8548DE-5D34-4496-A4C4-FCAB568A3B77}" type="pres">
      <dgm:prSet presAssocID="{257446BB-1D34-4F4A-8FD7-8639D962005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sl-SI"/>
        </a:p>
      </dgm:t>
    </dgm:pt>
    <dgm:pt modelId="{DA4BC83F-A4EC-42A8-A5A0-FA44EEC2906A}" type="pres">
      <dgm:prSet presAssocID="{9012758F-3592-4972-9D94-6C40920B435E}" presName="singleCycle" presStyleCnt="0"/>
      <dgm:spPr/>
    </dgm:pt>
    <dgm:pt modelId="{6D2FA9F8-1EBA-4A3E-B554-89CEFC54D4B8}" type="pres">
      <dgm:prSet presAssocID="{9012758F-3592-4972-9D94-6C40920B435E}" presName="singleCenter" presStyleLbl="node1" presStyleIdx="0" presStyleCnt="8">
        <dgm:presLayoutVars>
          <dgm:chMax val="7"/>
          <dgm:chPref val="7"/>
        </dgm:presLayoutVars>
      </dgm:prSet>
      <dgm:spPr/>
      <dgm:t>
        <a:bodyPr/>
        <a:lstStyle/>
        <a:p>
          <a:endParaRPr lang="sl-SI"/>
        </a:p>
      </dgm:t>
    </dgm:pt>
    <dgm:pt modelId="{36730EB8-C5E7-455D-A404-95440AEFC442}" type="pres">
      <dgm:prSet presAssocID="{F6B12B2B-6A6E-4C47-9953-E32BC1E7DD54}" presName="Name56" presStyleLbl="parChTrans1D2" presStyleIdx="0" presStyleCnt="7"/>
      <dgm:spPr/>
      <dgm:t>
        <a:bodyPr/>
        <a:lstStyle/>
        <a:p>
          <a:endParaRPr lang="sl-SI"/>
        </a:p>
      </dgm:t>
    </dgm:pt>
    <dgm:pt modelId="{235AF738-D16B-400B-834E-4B0A596A0853}" type="pres">
      <dgm:prSet presAssocID="{EDD35417-D92E-443D-A0C5-E9554BDC93BE}" presName="text0" presStyleLbl="node1" presStyleIdx="1" presStyleCnt="8" custScaleX="21893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86AF251-7838-444F-B097-4500EB8DAF94}" type="pres">
      <dgm:prSet presAssocID="{C1770CF9-4F33-440F-8252-26A8D9CFD73A}" presName="Name56" presStyleLbl="parChTrans1D2" presStyleIdx="1" presStyleCnt="7"/>
      <dgm:spPr/>
      <dgm:t>
        <a:bodyPr/>
        <a:lstStyle/>
        <a:p>
          <a:endParaRPr lang="sl-SI"/>
        </a:p>
      </dgm:t>
    </dgm:pt>
    <dgm:pt modelId="{5469CE8D-ABDF-4454-85E1-E18A46386075}" type="pres">
      <dgm:prSet presAssocID="{FAE47AC7-5060-4F4E-A170-1148ABAB44FC}" presName="text0" presStyleLbl="node1" presStyleIdx="2" presStyleCnt="8" custScaleX="184208" custScaleY="55847" custRadScaleRad="120574" custRadScaleInc="4853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020261D-8B81-414E-958C-8407CAD410B5}" type="pres">
      <dgm:prSet presAssocID="{62A7AC57-25A3-41AB-987C-68E136AF6538}" presName="Name56" presStyleLbl="parChTrans1D2" presStyleIdx="2" presStyleCnt="7"/>
      <dgm:spPr/>
      <dgm:t>
        <a:bodyPr/>
        <a:lstStyle/>
        <a:p>
          <a:endParaRPr lang="sl-SI"/>
        </a:p>
      </dgm:t>
    </dgm:pt>
    <dgm:pt modelId="{AA29E4DA-40C3-41A7-8F3B-53045122C4ED}" type="pres">
      <dgm:prSet presAssocID="{6A6E5BFB-766E-43C2-98F9-2D06879E05F0}" presName="text0" presStyleLbl="node1" presStyleIdx="3" presStyleCnt="8" custScaleX="228316" custRadScaleRad="118566" custRadScaleInc="-439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9F9C5B9-4291-4C28-863D-21C7F339DA51}" type="pres">
      <dgm:prSet presAssocID="{0528CB07-914F-4A92-9D1B-A6E211A2D1D3}" presName="Name56" presStyleLbl="parChTrans1D2" presStyleIdx="3" presStyleCnt="7"/>
      <dgm:spPr/>
      <dgm:t>
        <a:bodyPr/>
        <a:lstStyle/>
        <a:p>
          <a:endParaRPr lang="sl-SI"/>
        </a:p>
      </dgm:t>
    </dgm:pt>
    <dgm:pt modelId="{8C615A0A-C088-4699-8AAE-C9F1FB2D1215}" type="pres">
      <dgm:prSet presAssocID="{F08A1F84-F59F-45F3-8BB5-178582E29B85}" presName="text0" presStyleLbl="node1" presStyleIdx="4" presStyleCnt="8" custScaleX="358190" custScaleY="49804" custRadScaleRad="111966" custRadScaleInc="-6770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130097D-411E-4A78-8B5B-41FA94930AB7}" type="pres">
      <dgm:prSet presAssocID="{F6637F10-82E8-4DF0-BB51-62850C71731E}" presName="Name56" presStyleLbl="parChTrans1D2" presStyleIdx="4" presStyleCnt="7"/>
      <dgm:spPr/>
      <dgm:t>
        <a:bodyPr/>
        <a:lstStyle/>
        <a:p>
          <a:endParaRPr lang="sl-SI"/>
        </a:p>
      </dgm:t>
    </dgm:pt>
    <dgm:pt modelId="{623DC17D-E71A-41C5-9BF3-033E837730D0}" type="pres">
      <dgm:prSet presAssocID="{64083CF4-B31E-4F03-8756-311E6F9B522D}" presName="text0" presStyleLbl="node1" presStyleIdx="5" presStyleCnt="8" custScaleX="280609" custScaleY="49629" custRadScaleRad="122841" custRadScaleInc="8753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42A06D7-26D8-4EB1-BA43-855706505F9B}" type="pres">
      <dgm:prSet presAssocID="{911189CF-F36C-4801-B063-C5D1C9A98446}" presName="Name56" presStyleLbl="parChTrans1D2" presStyleIdx="5" presStyleCnt="7"/>
      <dgm:spPr/>
      <dgm:t>
        <a:bodyPr/>
        <a:lstStyle/>
        <a:p>
          <a:endParaRPr lang="sl-SI"/>
        </a:p>
      </dgm:t>
    </dgm:pt>
    <dgm:pt modelId="{0A69551C-AEA3-4A22-A627-88FA92C46569}" type="pres">
      <dgm:prSet presAssocID="{D64F771E-2595-47CE-9FF9-33D711B18F75}" presName="text0" presStyleLbl="node1" presStyleIdx="6" presStyleCnt="8" custScaleX="18073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BB40B34-2889-4B4E-9B33-3C0C9685162B}" type="pres">
      <dgm:prSet presAssocID="{8C37D5CE-01F7-4254-89FE-1C8D2E80B5D5}" presName="Name56" presStyleLbl="parChTrans1D2" presStyleIdx="6" presStyleCnt="7"/>
      <dgm:spPr/>
      <dgm:t>
        <a:bodyPr/>
        <a:lstStyle/>
        <a:p>
          <a:endParaRPr lang="sl-SI"/>
        </a:p>
      </dgm:t>
    </dgm:pt>
    <dgm:pt modelId="{9AB437E1-1C26-43B1-82FC-8C56496F91CE}" type="pres">
      <dgm:prSet presAssocID="{D0DA4A44-8223-4A42-A0EE-06A8E6D81AA1}" presName="text0" presStyleLbl="node1" presStyleIdx="7" presStyleCnt="8" custScaleX="205959" custRadScaleRad="130161" custRadScaleInc="-4849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76A07D29-E698-4426-8FCE-BD5126C8E6B5}" type="presOf" srcId="{8C37D5CE-01F7-4254-89FE-1C8D2E80B5D5}" destId="{6BB40B34-2889-4B4E-9B33-3C0C9685162B}" srcOrd="0" destOrd="0" presId="urn:microsoft.com/office/officeart/2008/layout/RadialCluster"/>
    <dgm:cxn modelId="{BDEBE01D-4CE1-4A31-8E5D-DD1000B9DBBA}" type="presOf" srcId="{62A7AC57-25A3-41AB-987C-68E136AF6538}" destId="{C020261D-8B81-414E-958C-8407CAD410B5}" srcOrd="0" destOrd="0" presId="urn:microsoft.com/office/officeart/2008/layout/RadialCluster"/>
    <dgm:cxn modelId="{C578EC4A-5810-4FDC-B54C-1D04580F09CE}" type="presOf" srcId="{EDD35417-D92E-443D-A0C5-E9554BDC93BE}" destId="{235AF738-D16B-400B-834E-4B0A596A0853}" srcOrd="0" destOrd="0" presId="urn:microsoft.com/office/officeart/2008/layout/RadialCluster"/>
    <dgm:cxn modelId="{BA068EE8-19A7-4270-A608-A69E94E7DD82}" srcId="{9012758F-3592-4972-9D94-6C40920B435E}" destId="{6A6E5BFB-766E-43C2-98F9-2D06879E05F0}" srcOrd="2" destOrd="0" parTransId="{62A7AC57-25A3-41AB-987C-68E136AF6538}" sibTransId="{2FD4DBD4-387C-4915-AC4C-FCDCD29334A8}"/>
    <dgm:cxn modelId="{95A7FC6E-59B7-4302-AE4B-1CF5B571647F}" type="presOf" srcId="{0528CB07-914F-4A92-9D1B-A6E211A2D1D3}" destId="{E9F9C5B9-4291-4C28-863D-21C7F339DA51}" srcOrd="0" destOrd="0" presId="urn:microsoft.com/office/officeart/2008/layout/RadialCluster"/>
    <dgm:cxn modelId="{4605ABB2-C6E9-4770-93C4-43F3CE121B9F}" type="presOf" srcId="{9012758F-3592-4972-9D94-6C40920B435E}" destId="{6D2FA9F8-1EBA-4A3E-B554-89CEFC54D4B8}" srcOrd="0" destOrd="0" presId="urn:microsoft.com/office/officeart/2008/layout/RadialCluster"/>
    <dgm:cxn modelId="{06BA471B-F120-401B-8C33-2BA7A805DE6E}" type="presOf" srcId="{F6B12B2B-6A6E-4C47-9953-E32BC1E7DD54}" destId="{36730EB8-C5E7-455D-A404-95440AEFC442}" srcOrd="0" destOrd="0" presId="urn:microsoft.com/office/officeart/2008/layout/RadialCluster"/>
    <dgm:cxn modelId="{CAF890D8-F361-4A56-8411-DCB165B012D3}" type="presOf" srcId="{F08A1F84-F59F-45F3-8BB5-178582E29B85}" destId="{8C615A0A-C088-4699-8AAE-C9F1FB2D1215}" srcOrd="0" destOrd="0" presId="urn:microsoft.com/office/officeart/2008/layout/RadialCluster"/>
    <dgm:cxn modelId="{748B983C-BD01-4733-A411-4E345070F4FB}" type="presOf" srcId="{257446BB-1D34-4F4A-8FD7-8639D962005C}" destId="{0F8548DE-5D34-4496-A4C4-FCAB568A3B77}" srcOrd="0" destOrd="0" presId="urn:microsoft.com/office/officeart/2008/layout/RadialCluster"/>
    <dgm:cxn modelId="{03B2C9C4-925A-482D-BCB8-B3AD7831DAC4}" type="presOf" srcId="{FAE47AC7-5060-4F4E-A170-1148ABAB44FC}" destId="{5469CE8D-ABDF-4454-85E1-E18A46386075}" srcOrd="0" destOrd="0" presId="urn:microsoft.com/office/officeart/2008/layout/RadialCluster"/>
    <dgm:cxn modelId="{71B5A03F-9459-4057-9AAD-84A9395586B7}" srcId="{9012758F-3592-4972-9D94-6C40920B435E}" destId="{944F2C10-C2EF-474A-909E-83FAACACBB57}" srcOrd="7" destOrd="0" parTransId="{9ADB9A03-F212-4EFA-BD74-7F199BC410C1}" sibTransId="{02CE9BAA-A4EC-4CFE-8302-83A0B8D48055}"/>
    <dgm:cxn modelId="{74B1BE5D-7EA1-4FA8-A459-DD830A642F78}" type="presOf" srcId="{911189CF-F36C-4801-B063-C5D1C9A98446}" destId="{F42A06D7-26D8-4EB1-BA43-855706505F9B}" srcOrd="0" destOrd="0" presId="urn:microsoft.com/office/officeart/2008/layout/RadialCluster"/>
    <dgm:cxn modelId="{04330A0D-EE35-4500-B036-981632203C23}" srcId="{9012758F-3592-4972-9D94-6C40920B435E}" destId="{EDD35417-D92E-443D-A0C5-E9554BDC93BE}" srcOrd="0" destOrd="0" parTransId="{F6B12B2B-6A6E-4C47-9953-E32BC1E7DD54}" sibTransId="{54D444D9-F593-46B9-9075-D30CEB8051A5}"/>
    <dgm:cxn modelId="{7A0FE805-8704-45AA-947A-C6FB594EE58D}" srcId="{9012758F-3592-4972-9D94-6C40920B435E}" destId="{F08A1F84-F59F-45F3-8BB5-178582E29B85}" srcOrd="3" destOrd="0" parTransId="{0528CB07-914F-4A92-9D1B-A6E211A2D1D3}" sibTransId="{6CDC91C1-4096-4E1D-850B-F1BF6DE3CB27}"/>
    <dgm:cxn modelId="{B8779D0C-2FD9-451E-9E57-949EFEDD44F0}" srcId="{9012758F-3592-4972-9D94-6C40920B435E}" destId="{D0DA4A44-8223-4A42-A0EE-06A8E6D81AA1}" srcOrd="6" destOrd="0" parTransId="{8C37D5CE-01F7-4254-89FE-1C8D2E80B5D5}" sibTransId="{5CA3DC84-8E43-42C1-A3C7-157283AFEB77}"/>
    <dgm:cxn modelId="{C770E33D-907F-4EA2-A76E-CA9A590935F7}" srcId="{9012758F-3592-4972-9D94-6C40920B435E}" destId="{D64F771E-2595-47CE-9FF9-33D711B18F75}" srcOrd="5" destOrd="0" parTransId="{911189CF-F36C-4801-B063-C5D1C9A98446}" sibTransId="{D70BA8C5-BFEE-4B3E-80E1-A3F41FD56851}"/>
    <dgm:cxn modelId="{35BBA172-D9E5-4D7D-9312-19A30D3AE71D}" type="presOf" srcId="{D0DA4A44-8223-4A42-A0EE-06A8E6D81AA1}" destId="{9AB437E1-1C26-43B1-82FC-8C56496F91CE}" srcOrd="0" destOrd="0" presId="urn:microsoft.com/office/officeart/2008/layout/RadialCluster"/>
    <dgm:cxn modelId="{D5082447-DEDF-42B5-A726-FCB0DD8F04FD}" type="presOf" srcId="{C1770CF9-4F33-440F-8252-26A8D9CFD73A}" destId="{B86AF251-7838-444F-B097-4500EB8DAF94}" srcOrd="0" destOrd="0" presId="urn:microsoft.com/office/officeart/2008/layout/RadialCluster"/>
    <dgm:cxn modelId="{460D7D9A-1949-43D5-852B-D6BBD6C505C3}" srcId="{9012758F-3592-4972-9D94-6C40920B435E}" destId="{64083CF4-B31E-4F03-8756-311E6F9B522D}" srcOrd="4" destOrd="0" parTransId="{F6637F10-82E8-4DF0-BB51-62850C71731E}" sibTransId="{6AB1D314-1361-4DF4-9E89-AE5A85514F3A}"/>
    <dgm:cxn modelId="{07A10109-E0BF-4BCC-BBBD-7D2D2FD6496D}" type="presOf" srcId="{64083CF4-B31E-4F03-8756-311E6F9B522D}" destId="{623DC17D-E71A-41C5-9BF3-033E837730D0}" srcOrd="0" destOrd="0" presId="urn:microsoft.com/office/officeart/2008/layout/RadialCluster"/>
    <dgm:cxn modelId="{A8478A51-0914-4D6C-9215-8500D60A14CD}" type="presOf" srcId="{D64F771E-2595-47CE-9FF9-33D711B18F75}" destId="{0A69551C-AEA3-4A22-A627-88FA92C46569}" srcOrd="0" destOrd="0" presId="urn:microsoft.com/office/officeart/2008/layout/RadialCluster"/>
    <dgm:cxn modelId="{C63188B8-6CBF-4CA6-B19C-92B60DEB1465}" srcId="{9012758F-3592-4972-9D94-6C40920B435E}" destId="{FAE47AC7-5060-4F4E-A170-1148ABAB44FC}" srcOrd="1" destOrd="0" parTransId="{C1770CF9-4F33-440F-8252-26A8D9CFD73A}" sibTransId="{05DB9569-B956-497D-8FD5-0EA38ED314FC}"/>
    <dgm:cxn modelId="{383ADF11-5FEA-4F48-AF06-214DE5A82D18}" srcId="{257446BB-1D34-4F4A-8FD7-8639D962005C}" destId="{9012758F-3592-4972-9D94-6C40920B435E}" srcOrd="0" destOrd="0" parTransId="{0610AFC6-65E8-4D54-90F9-B39F2F2EB2FC}" sibTransId="{8A60D4D5-0D0E-446C-917E-F3153E4E2BF3}"/>
    <dgm:cxn modelId="{BA482AB4-38AF-4928-B6CC-9182D96739D7}" type="presOf" srcId="{6A6E5BFB-766E-43C2-98F9-2D06879E05F0}" destId="{AA29E4DA-40C3-41A7-8F3B-53045122C4ED}" srcOrd="0" destOrd="0" presId="urn:microsoft.com/office/officeart/2008/layout/RadialCluster"/>
    <dgm:cxn modelId="{6C5268C9-41F6-4182-937D-070EE5B54586}" type="presOf" srcId="{F6637F10-82E8-4DF0-BB51-62850C71731E}" destId="{5130097D-411E-4A78-8B5B-41FA94930AB7}" srcOrd="0" destOrd="0" presId="urn:microsoft.com/office/officeart/2008/layout/RadialCluster"/>
    <dgm:cxn modelId="{67D4B585-4090-4B51-A5D4-FF61D2C46CD5}" type="presParOf" srcId="{0F8548DE-5D34-4496-A4C4-FCAB568A3B77}" destId="{DA4BC83F-A4EC-42A8-A5A0-FA44EEC2906A}" srcOrd="0" destOrd="0" presId="urn:microsoft.com/office/officeart/2008/layout/RadialCluster"/>
    <dgm:cxn modelId="{BA9798D9-6E7A-4D36-B9B7-461C8D8832FE}" type="presParOf" srcId="{DA4BC83F-A4EC-42A8-A5A0-FA44EEC2906A}" destId="{6D2FA9F8-1EBA-4A3E-B554-89CEFC54D4B8}" srcOrd="0" destOrd="0" presId="urn:microsoft.com/office/officeart/2008/layout/RadialCluster"/>
    <dgm:cxn modelId="{19530DFE-8DE6-4A05-A2B9-007B9261130E}" type="presParOf" srcId="{DA4BC83F-A4EC-42A8-A5A0-FA44EEC2906A}" destId="{36730EB8-C5E7-455D-A404-95440AEFC442}" srcOrd="1" destOrd="0" presId="urn:microsoft.com/office/officeart/2008/layout/RadialCluster"/>
    <dgm:cxn modelId="{E603279F-547F-4DFA-95B0-D266B827330B}" type="presParOf" srcId="{DA4BC83F-A4EC-42A8-A5A0-FA44EEC2906A}" destId="{235AF738-D16B-400B-834E-4B0A596A0853}" srcOrd="2" destOrd="0" presId="urn:microsoft.com/office/officeart/2008/layout/RadialCluster"/>
    <dgm:cxn modelId="{A1E41165-483F-4B75-98F5-755B5C722ECD}" type="presParOf" srcId="{DA4BC83F-A4EC-42A8-A5A0-FA44EEC2906A}" destId="{B86AF251-7838-444F-B097-4500EB8DAF94}" srcOrd="3" destOrd="0" presId="urn:microsoft.com/office/officeart/2008/layout/RadialCluster"/>
    <dgm:cxn modelId="{4058A20C-85C1-4577-B599-02AFBEA83903}" type="presParOf" srcId="{DA4BC83F-A4EC-42A8-A5A0-FA44EEC2906A}" destId="{5469CE8D-ABDF-4454-85E1-E18A46386075}" srcOrd="4" destOrd="0" presId="urn:microsoft.com/office/officeart/2008/layout/RadialCluster"/>
    <dgm:cxn modelId="{2ECB2C38-5B25-41CB-8F06-7BE9F8E2BAD3}" type="presParOf" srcId="{DA4BC83F-A4EC-42A8-A5A0-FA44EEC2906A}" destId="{C020261D-8B81-414E-958C-8407CAD410B5}" srcOrd="5" destOrd="0" presId="urn:microsoft.com/office/officeart/2008/layout/RadialCluster"/>
    <dgm:cxn modelId="{80E30CBA-3161-4CE4-8480-A27A78D30AB0}" type="presParOf" srcId="{DA4BC83F-A4EC-42A8-A5A0-FA44EEC2906A}" destId="{AA29E4DA-40C3-41A7-8F3B-53045122C4ED}" srcOrd="6" destOrd="0" presId="urn:microsoft.com/office/officeart/2008/layout/RadialCluster"/>
    <dgm:cxn modelId="{EB5FBD37-9B63-42F2-869E-DDD66FF80533}" type="presParOf" srcId="{DA4BC83F-A4EC-42A8-A5A0-FA44EEC2906A}" destId="{E9F9C5B9-4291-4C28-863D-21C7F339DA51}" srcOrd="7" destOrd="0" presId="urn:microsoft.com/office/officeart/2008/layout/RadialCluster"/>
    <dgm:cxn modelId="{E0BDA06C-87D0-4F80-A80E-7910F8D773F1}" type="presParOf" srcId="{DA4BC83F-A4EC-42A8-A5A0-FA44EEC2906A}" destId="{8C615A0A-C088-4699-8AAE-C9F1FB2D1215}" srcOrd="8" destOrd="0" presId="urn:microsoft.com/office/officeart/2008/layout/RadialCluster"/>
    <dgm:cxn modelId="{40163284-389C-435F-B4C3-BEB61745FF21}" type="presParOf" srcId="{DA4BC83F-A4EC-42A8-A5A0-FA44EEC2906A}" destId="{5130097D-411E-4A78-8B5B-41FA94930AB7}" srcOrd="9" destOrd="0" presId="urn:microsoft.com/office/officeart/2008/layout/RadialCluster"/>
    <dgm:cxn modelId="{50D6DBD5-9EAE-4AAE-8F79-E5B479DBDF94}" type="presParOf" srcId="{DA4BC83F-A4EC-42A8-A5A0-FA44EEC2906A}" destId="{623DC17D-E71A-41C5-9BF3-033E837730D0}" srcOrd="10" destOrd="0" presId="urn:microsoft.com/office/officeart/2008/layout/RadialCluster"/>
    <dgm:cxn modelId="{5B90535A-BEAC-479F-BA9E-08E95F0B9631}" type="presParOf" srcId="{DA4BC83F-A4EC-42A8-A5A0-FA44EEC2906A}" destId="{F42A06D7-26D8-4EB1-BA43-855706505F9B}" srcOrd="11" destOrd="0" presId="urn:microsoft.com/office/officeart/2008/layout/RadialCluster"/>
    <dgm:cxn modelId="{6DA4B917-5512-4E30-91CD-ED190E2EC134}" type="presParOf" srcId="{DA4BC83F-A4EC-42A8-A5A0-FA44EEC2906A}" destId="{0A69551C-AEA3-4A22-A627-88FA92C46569}" srcOrd="12" destOrd="0" presId="urn:microsoft.com/office/officeart/2008/layout/RadialCluster"/>
    <dgm:cxn modelId="{910659C2-7898-4661-8929-25C49D90E340}" type="presParOf" srcId="{DA4BC83F-A4EC-42A8-A5A0-FA44EEC2906A}" destId="{6BB40B34-2889-4B4E-9B33-3C0C9685162B}" srcOrd="13" destOrd="0" presId="urn:microsoft.com/office/officeart/2008/layout/RadialCluster"/>
    <dgm:cxn modelId="{28F8E5F4-6DCE-433D-A07C-60B9568A1977}" type="presParOf" srcId="{DA4BC83F-A4EC-42A8-A5A0-FA44EEC2906A}" destId="{9AB437E1-1C26-43B1-82FC-8C56496F91CE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2635EE-083B-4C8D-821E-561EAC731FC9}">
      <dsp:nvSpPr>
        <dsp:cNvPr id="0" name=""/>
        <dsp:cNvSpPr/>
      </dsp:nvSpPr>
      <dsp:spPr>
        <a:xfrm>
          <a:off x="6011295" y="2055212"/>
          <a:ext cx="108372" cy="1445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5601"/>
              </a:lnTo>
              <a:lnTo>
                <a:pt x="108372" y="14456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889CB8-11FD-4C58-B4E9-FD5862DDE304}">
      <dsp:nvSpPr>
        <dsp:cNvPr id="0" name=""/>
        <dsp:cNvSpPr/>
      </dsp:nvSpPr>
      <dsp:spPr>
        <a:xfrm>
          <a:off x="6011295" y="2055212"/>
          <a:ext cx="113516" cy="7133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336"/>
              </a:lnTo>
              <a:lnTo>
                <a:pt x="113516" y="7133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B4A1E2-BF2F-40C0-B9CD-8B79FA0E3B14}">
      <dsp:nvSpPr>
        <dsp:cNvPr id="0" name=""/>
        <dsp:cNvSpPr/>
      </dsp:nvSpPr>
      <dsp:spPr>
        <a:xfrm>
          <a:off x="4196458" y="1074547"/>
          <a:ext cx="3042098" cy="482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497"/>
              </a:lnTo>
              <a:lnTo>
                <a:pt x="3042098" y="377497"/>
              </a:lnTo>
              <a:lnTo>
                <a:pt x="3042098" y="4821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3EB3D-AE00-4305-B6ED-EFE6EB93D1AE}">
      <dsp:nvSpPr>
        <dsp:cNvPr id="0" name=""/>
        <dsp:cNvSpPr/>
      </dsp:nvSpPr>
      <dsp:spPr>
        <a:xfrm>
          <a:off x="3154852" y="2065844"/>
          <a:ext cx="149908" cy="143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4968"/>
              </a:lnTo>
              <a:lnTo>
                <a:pt x="149908" y="14349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DE67BE-013E-4DD9-9436-A497011E11A8}">
      <dsp:nvSpPr>
        <dsp:cNvPr id="0" name=""/>
        <dsp:cNvSpPr/>
      </dsp:nvSpPr>
      <dsp:spPr>
        <a:xfrm>
          <a:off x="3154852" y="2065844"/>
          <a:ext cx="149908" cy="702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704"/>
              </a:lnTo>
              <a:lnTo>
                <a:pt x="149908" y="7027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A4056-6761-48A7-AC4B-73A72F6BD39B}">
      <dsp:nvSpPr>
        <dsp:cNvPr id="0" name=""/>
        <dsp:cNvSpPr/>
      </dsp:nvSpPr>
      <dsp:spPr>
        <a:xfrm>
          <a:off x="4146950" y="1074547"/>
          <a:ext cx="91440" cy="492812"/>
        </a:xfrm>
        <a:custGeom>
          <a:avLst/>
          <a:gdLst/>
          <a:ahLst/>
          <a:cxnLst/>
          <a:rect l="0" t="0" r="0" b="0"/>
          <a:pathLst>
            <a:path>
              <a:moveTo>
                <a:pt x="49508" y="0"/>
              </a:moveTo>
              <a:lnTo>
                <a:pt x="49508" y="388130"/>
              </a:lnTo>
              <a:lnTo>
                <a:pt x="45720" y="388130"/>
              </a:lnTo>
              <a:lnTo>
                <a:pt x="45720" y="4928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77812-C550-4E57-B037-8759CE5F9F9C}">
      <dsp:nvSpPr>
        <dsp:cNvPr id="0" name=""/>
        <dsp:cNvSpPr/>
      </dsp:nvSpPr>
      <dsp:spPr>
        <a:xfrm>
          <a:off x="293641" y="2052645"/>
          <a:ext cx="91440" cy="13960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96036"/>
              </a:lnTo>
              <a:lnTo>
                <a:pt x="135732" y="13960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608B79-0360-4C61-8D87-6927D56B789B}">
      <dsp:nvSpPr>
        <dsp:cNvPr id="0" name=""/>
        <dsp:cNvSpPr/>
      </dsp:nvSpPr>
      <dsp:spPr>
        <a:xfrm>
          <a:off x="339361" y="2052645"/>
          <a:ext cx="117309" cy="725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5739"/>
              </a:lnTo>
              <a:lnTo>
                <a:pt x="117309" y="7257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F3AD13-5099-4B61-931F-879752DEE823}">
      <dsp:nvSpPr>
        <dsp:cNvPr id="0" name=""/>
        <dsp:cNvSpPr/>
      </dsp:nvSpPr>
      <dsp:spPr>
        <a:xfrm>
          <a:off x="1311781" y="1074547"/>
          <a:ext cx="2884677" cy="479612"/>
        </a:xfrm>
        <a:custGeom>
          <a:avLst/>
          <a:gdLst/>
          <a:ahLst/>
          <a:cxnLst/>
          <a:rect l="0" t="0" r="0" b="0"/>
          <a:pathLst>
            <a:path>
              <a:moveTo>
                <a:pt x="2884677" y="0"/>
              </a:moveTo>
              <a:lnTo>
                <a:pt x="2884677" y="374930"/>
              </a:lnTo>
              <a:lnTo>
                <a:pt x="0" y="374930"/>
              </a:lnTo>
              <a:lnTo>
                <a:pt x="0" y="4796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39A83-C76B-4106-9815-67A32ED18C75}">
      <dsp:nvSpPr>
        <dsp:cNvPr id="0" name=""/>
        <dsp:cNvSpPr/>
      </dsp:nvSpPr>
      <dsp:spPr>
        <a:xfrm>
          <a:off x="2751436" y="576063"/>
          <a:ext cx="2890045" cy="498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b="1" kern="1200" dirty="0" err="1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employees</a:t>
          </a:r>
          <a:r>
            <a:rPr lang="sl-SI" sz="1800" b="1" kern="12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93</a:t>
          </a:r>
          <a:endParaRPr lang="sl-SI" sz="1800" b="1" kern="1200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51436" y="576063"/>
        <a:ext cx="2890045" cy="498484"/>
      </dsp:txXfrm>
    </dsp:sp>
    <dsp:sp modelId="{07D1CB5E-315C-400E-84BB-2E39FEC459C2}">
      <dsp:nvSpPr>
        <dsp:cNvPr id="0" name=""/>
        <dsp:cNvSpPr/>
      </dsp:nvSpPr>
      <dsp:spPr>
        <a:xfrm>
          <a:off x="96256" y="1554160"/>
          <a:ext cx="2431050" cy="498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CC0099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b="0" kern="1200" dirty="0" err="1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teaching</a:t>
          </a:r>
          <a:r>
            <a:rPr lang="sl-SI" sz="1800" b="0" kern="1200" dirty="0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sl-SI" sz="1800" b="0" kern="1200" dirty="0" err="1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staff</a:t>
          </a:r>
          <a:r>
            <a:rPr lang="sl-SI" sz="1800" b="0" kern="1200" dirty="0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</a:t>
          </a:r>
          <a:r>
            <a:rPr lang="sl-SI" sz="1800" b="0" kern="1200" dirty="0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32</a:t>
          </a:r>
          <a:endParaRPr lang="sl-SI" sz="1800" b="0" kern="1200" dirty="0">
            <a:solidFill>
              <a:srgbClr val="CC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6256" y="1554160"/>
        <a:ext cx="2431050" cy="498484"/>
      </dsp:txXfrm>
    </dsp:sp>
    <dsp:sp modelId="{2E37F821-D816-435C-8E33-9E8A41AC8664}">
      <dsp:nvSpPr>
        <dsp:cNvPr id="0" name=""/>
        <dsp:cNvSpPr/>
      </dsp:nvSpPr>
      <dsp:spPr>
        <a:xfrm>
          <a:off x="456670" y="2529141"/>
          <a:ext cx="1632547" cy="498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CC0099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baseline="0" dirty="0" err="1" smtClean="0">
              <a:solidFill>
                <a:srgbClr val="FF0066"/>
              </a:solidFill>
            </a:rPr>
            <a:t>professors</a:t>
          </a:r>
          <a:r>
            <a:rPr lang="sl-SI" sz="1800" kern="1200" baseline="0" dirty="0" smtClean="0">
              <a:solidFill>
                <a:srgbClr val="FF0066"/>
              </a:solidFill>
            </a:rPr>
            <a:t>: 16</a:t>
          </a:r>
          <a:endParaRPr lang="sl-SI" sz="1800" kern="1200" baseline="0" dirty="0">
            <a:solidFill>
              <a:srgbClr val="FF0066"/>
            </a:solidFill>
          </a:endParaRPr>
        </a:p>
      </dsp:txBody>
      <dsp:txXfrm>
        <a:off x="456670" y="2529141"/>
        <a:ext cx="1632547" cy="498484"/>
      </dsp:txXfrm>
    </dsp:sp>
    <dsp:sp modelId="{621CE68C-9894-4BF2-BD0F-A070965CC6BD}">
      <dsp:nvSpPr>
        <dsp:cNvPr id="0" name=""/>
        <dsp:cNvSpPr/>
      </dsp:nvSpPr>
      <dsp:spPr>
        <a:xfrm>
          <a:off x="429373" y="3199439"/>
          <a:ext cx="1635987" cy="498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CC0099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err="1" smtClean="0">
              <a:solidFill>
                <a:srgbClr val="FF0066"/>
              </a:solidFill>
            </a:rPr>
            <a:t>assistants</a:t>
          </a:r>
          <a:r>
            <a:rPr lang="sl-SI" sz="1800" kern="1200" dirty="0" smtClean="0">
              <a:solidFill>
                <a:srgbClr val="FF0066"/>
              </a:solidFill>
            </a:rPr>
            <a:t>: 16</a:t>
          </a:r>
          <a:endParaRPr lang="sl-SI" sz="1800" kern="1200" dirty="0">
            <a:solidFill>
              <a:srgbClr val="FF0066"/>
            </a:solidFill>
          </a:endParaRPr>
        </a:p>
      </dsp:txBody>
      <dsp:txXfrm>
        <a:off x="429373" y="3199439"/>
        <a:ext cx="1635987" cy="498484"/>
      </dsp:txXfrm>
    </dsp:sp>
    <dsp:sp modelId="{029C2744-73C0-4C57-93A5-AC020088F730}">
      <dsp:nvSpPr>
        <dsp:cNvPr id="0" name=""/>
        <dsp:cNvSpPr/>
      </dsp:nvSpPr>
      <dsp:spPr>
        <a:xfrm>
          <a:off x="2895398" y="1567360"/>
          <a:ext cx="2594543" cy="498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8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smtClean="0">
              <a:solidFill>
                <a:srgbClr val="006600"/>
              </a:solidFill>
            </a:rPr>
            <a:t> </a:t>
          </a:r>
          <a:r>
            <a:rPr lang="sl-SI" sz="1800" kern="1200" dirty="0" err="1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non</a:t>
          </a:r>
          <a:r>
            <a:rPr lang="sl-SI" sz="1800" kern="1200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sl-SI" sz="1800" kern="1200" dirty="0" err="1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teaching</a:t>
          </a:r>
          <a:r>
            <a:rPr lang="sl-SI" sz="1800" kern="1200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sl-SI" sz="1800" kern="1200" dirty="0" err="1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staff</a:t>
          </a:r>
          <a:r>
            <a:rPr lang="sl-SI" sz="1800" kern="1200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:: 23</a:t>
          </a:r>
          <a:endParaRPr lang="sl-SI" sz="1800" kern="1200" dirty="0">
            <a:solidFill>
              <a:srgbClr val="0066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95398" y="1567360"/>
        <a:ext cx="2594543" cy="498484"/>
      </dsp:txXfrm>
    </dsp:sp>
    <dsp:sp modelId="{56A32E3B-D9E5-4E2E-9FE4-2E7BA1597184}">
      <dsp:nvSpPr>
        <dsp:cNvPr id="0" name=""/>
        <dsp:cNvSpPr/>
      </dsp:nvSpPr>
      <dsp:spPr>
        <a:xfrm>
          <a:off x="3304761" y="2519306"/>
          <a:ext cx="2200581" cy="498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8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err="1" smtClean="0">
              <a:solidFill>
                <a:srgbClr val="008000"/>
              </a:solidFill>
            </a:rPr>
            <a:t>administration</a:t>
          </a:r>
          <a:r>
            <a:rPr lang="sl-SI" sz="1800" kern="1200" dirty="0" smtClean="0">
              <a:solidFill>
                <a:srgbClr val="008000"/>
              </a:solidFill>
            </a:rPr>
            <a:t>: 11</a:t>
          </a:r>
          <a:endParaRPr lang="sl-SI" sz="1800" kern="1200" dirty="0">
            <a:solidFill>
              <a:srgbClr val="008000"/>
            </a:solidFill>
          </a:endParaRPr>
        </a:p>
      </dsp:txBody>
      <dsp:txXfrm>
        <a:off x="3304761" y="2519306"/>
        <a:ext cx="2200581" cy="498484"/>
      </dsp:txXfrm>
    </dsp:sp>
    <dsp:sp modelId="{0DFF870B-946F-45FD-BEA9-686FCABFDBFB}">
      <dsp:nvSpPr>
        <dsp:cNvPr id="0" name=""/>
        <dsp:cNvSpPr/>
      </dsp:nvSpPr>
      <dsp:spPr>
        <a:xfrm>
          <a:off x="3304761" y="3251570"/>
          <a:ext cx="2444809" cy="498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err="1" smtClean="0">
              <a:solidFill>
                <a:srgbClr val="008000"/>
              </a:solidFill>
            </a:rPr>
            <a:t>technical</a:t>
          </a:r>
          <a:r>
            <a:rPr lang="sl-SI" sz="1800" kern="1200" dirty="0" smtClean="0">
              <a:solidFill>
                <a:srgbClr val="008000"/>
              </a:solidFill>
            </a:rPr>
            <a:t> </a:t>
          </a:r>
          <a:r>
            <a:rPr lang="sl-SI" sz="1800" kern="1200" dirty="0" err="1" smtClean="0">
              <a:solidFill>
                <a:srgbClr val="008000"/>
              </a:solidFill>
            </a:rPr>
            <a:t>assistants</a:t>
          </a:r>
          <a:r>
            <a:rPr lang="sl-SI" sz="1800" kern="1200" dirty="0" smtClean="0">
              <a:solidFill>
                <a:srgbClr val="008000"/>
              </a:solidFill>
            </a:rPr>
            <a:t>: 12</a:t>
          </a:r>
          <a:endParaRPr lang="sl-SI" sz="1800" kern="1200" dirty="0" smtClean="0">
            <a:solidFill>
              <a:srgbClr val="008000"/>
            </a:solidFill>
          </a:endParaRPr>
        </a:p>
      </dsp:txBody>
      <dsp:txXfrm>
        <a:off x="3304761" y="3251570"/>
        <a:ext cx="2444809" cy="498484"/>
      </dsp:txXfrm>
    </dsp:sp>
    <dsp:sp modelId="{799FA34C-057D-421F-850C-2B6B1D9673E6}">
      <dsp:nvSpPr>
        <dsp:cNvPr id="0" name=""/>
        <dsp:cNvSpPr/>
      </dsp:nvSpPr>
      <dsp:spPr>
        <a:xfrm>
          <a:off x="5704480" y="1556727"/>
          <a:ext cx="3068154" cy="498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7030A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researchers</a:t>
          </a:r>
          <a:r>
            <a:rPr lang="sl-SI" sz="180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38</a:t>
          </a:r>
          <a:endParaRPr lang="sl-SI" sz="1800" kern="1200" dirty="0" smtClean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04480" y="1556727"/>
        <a:ext cx="3068154" cy="498484"/>
      </dsp:txXfrm>
    </dsp:sp>
    <dsp:sp modelId="{378E3052-0121-4A25-82B6-D32656D9ED43}">
      <dsp:nvSpPr>
        <dsp:cNvPr id="0" name=""/>
        <dsp:cNvSpPr/>
      </dsp:nvSpPr>
      <dsp:spPr>
        <a:xfrm>
          <a:off x="6124812" y="2519306"/>
          <a:ext cx="2839489" cy="498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7030A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b="1" kern="12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Junior</a:t>
          </a:r>
          <a:r>
            <a:rPr lang="sl-SI" sz="1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sl-SI" sz="1800" b="1" kern="12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Researchers</a:t>
          </a:r>
          <a:r>
            <a:rPr lang="sl-SI" sz="1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17</a:t>
          </a:r>
          <a:endParaRPr lang="sl-SI" sz="1800" b="1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24812" y="2519306"/>
        <a:ext cx="2839489" cy="498484"/>
      </dsp:txXfrm>
    </dsp:sp>
    <dsp:sp modelId="{8F5809BF-906D-45B6-A69D-8ADEF7E06C1D}">
      <dsp:nvSpPr>
        <dsp:cNvPr id="0" name=""/>
        <dsp:cNvSpPr/>
      </dsp:nvSpPr>
      <dsp:spPr>
        <a:xfrm>
          <a:off x="6119668" y="3251570"/>
          <a:ext cx="2046340" cy="498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7030A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err="1" smtClean="0">
              <a:solidFill>
                <a:srgbClr val="7030A0"/>
              </a:solidFill>
            </a:rPr>
            <a:t>researchers</a:t>
          </a:r>
          <a:r>
            <a:rPr lang="sl-SI" sz="1800" kern="1200" dirty="0" smtClean="0">
              <a:solidFill>
                <a:srgbClr val="7030A0"/>
              </a:solidFill>
            </a:rPr>
            <a:t>: 21</a:t>
          </a:r>
          <a:endParaRPr lang="sl-SI" sz="1800" kern="1200" dirty="0" smtClean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19668" y="3251570"/>
        <a:ext cx="2046340" cy="498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09773-8B4E-4537-8683-AED204C2B42D}">
      <dsp:nvSpPr>
        <dsp:cNvPr id="0" name=""/>
        <dsp:cNvSpPr/>
      </dsp:nvSpPr>
      <dsp:spPr>
        <a:xfrm>
          <a:off x="1858808" y="483690"/>
          <a:ext cx="4229056" cy="146869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9E09A7-0BEC-459E-B408-B8EA643CE2D7}">
      <dsp:nvSpPr>
        <dsp:cNvPr id="0" name=""/>
        <dsp:cNvSpPr/>
      </dsp:nvSpPr>
      <dsp:spPr>
        <a:xfrm>
          <a:off x="3747115" y="4397286"/>
          <a:ext cx="819584" cy="52453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6E56A-7D7E-4AB7-9B6B-544B82E76E5F}">
      <dsp:nvSpPr>
        <dsp:cNvPr id="0" name=""/>
        <dsp:cNvSpPr/>
      </dsp:nvSpPr>
      <dsp:spPr>
        <a:xfrm>
          <a:off x="867524" y="4368141"/>
          <a:ext cx="6371949" cy="9835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900" kern="1200" dirty="0" smtClean="0">
            <a:solidFill>
              <a:schemeClr val="accent2">
                <a:lumMod val="50000"/>
              </a:schemeClr>
            </a:solidFill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200" kern="1200" dirty="0" err="1" smtClean="0">
              <a:solidFill>
                <a:schemeClr val="accent2">
                  <a:lumMod val="50000"/>
                </a:schemeClr>
              </a:solidFill>
            </a:rPr>
            <a:t>Funding</a:t>
          </a:r>
          <a:r>
            <a:rPr lang="sl-SI" sz="3200" kern="1200" dirty="0" smtClean="0">
              <a:solidFill>
                <a:schemeClr val="accent2">
                  <a:lumMod val="50000"/>
                </a:schemeClr>
              </a:solidFill>
            </a:rPr>
            <a:t> FKKT, UM</a:t>
          </a:r>
          <a:endParaRPr lang="sl-SI" sz="32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867524" y="4368141"/>
        <a:ext cx="6371949" cy="983501"/>
      </dsp:txXfrm>
    </dsp:sp>
    <dsp:sp modelId="{EDA777D0-224D-4781-A230-E5819D12D04B}">
      <dsp:nvSpPr>
        <dsp:cNvPr id="0" name=""/>
        <dsp:cNvSpPr/>
      </dsp:nvSpPr>
      <dsp:spPr>
        <a:xfrm>
          <a:off x="2837767" y="2043163"/>
          <a:ext cx="2560551" cy="2278335"/>
        </a:xfrm>
        <a:prstGeom prst="ellipse">
          <a:avLst/>
        </a:prstGeom>
        <a:solidFill>
          <a:srgbClr val="CC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kern="1200" dirty="0" err="1" smtClean="0">
              <a:solidFill>
                <a:srgbClr val="003300"/>
              </a:solidFill>
            </a:rPr>
            <a:t>Industrial</a:t>
          </a:r>
          <a:r>
            <a:rPr lang="sl-SI" sz="2500" kern="1200" dirty="0" smtClean="0">
              <a:solidFill>
                <a:srgbClr val="003300"/>
              </a:solidFill>
            </a:rPr>
            <a:t> </a:t>
          </a:r>
          <a:r>
            <a:rPr lang="sl-SI" sz="2500" kern="1200" dirty="0" err="1" smtClean="0">
              <a:solidFill>
                <a:srgbClr val="003300"/>
              </a:solidFill>
            </a:rPr>
            <a:t>projects</a:t>
          </a:r>
          <a:endParaRPr lang="sl-SI" sz="2500" kern="1200" dirty="0">
            <a:solidFill>
              <a:srgbClr val="003300"/>
            </a:solidFill>
          </a:endParaRPr>
        </a:p>
      </dsp:txBody>
      <dsp:txXfrm>
        <a:off x="3212751" y="2376817"/>
        <a:ext cx="1810583" cy="1611027"/>
      </dsp:txXfrm>
    </dsp:sp>
    <dsp:sp modelId="{B4A6BF73-B07E-4354-8A3B-0E6013F68353}">
      <dsp:nvSpPr>
        <dsp:cNvPr id="0" name=""/>
        <dsp:cNvSpPr/>
      </dsp:nvSpPr>
      <dsp:spPr>
        <a:xfrm>
          <a:off x="1285675" y="497110"/>
          <a:ext cx="2386737" cy="1778372"/>
        </a:xfrm>
        <a:prstGeom prst="ellipse">
          <a:avLst/>
        </a:prstGeom>
        <a:solidFill>
          <a:srgbClr val="FF66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err="1" smtClean="0">
              <a:solidFill>
                <a:srgbClr val="800080"/>
              </a:solidFill>
            </a:rPr>
            <a:t>Public</a:t>
          </a:r>
          <a:r>
            <a:rPr lang="sl-SI" sz="2000" kern="1200" dirty="0" smtClean="0">
              <a:solidFill>
                <a:srgbClr val="800080"/>
              </a:solidFill>
            </a:rPr>
            <a:t> </a:t>
          </a:r>
          <a:r>
            <a:rPr lang="sl-SI" sz="2000" kern="1200" dirty="0" err="1" smtClean="0">
              <a:solidFill>
                <a:srgbClr val="800080"/>
              </a:solidFill>
            </a:rPr>
            <a:t>funds</a:t>
          </a:r>
          <a:r>
            <a:rPr lang="sl-SI" sz="2000" kern="1200" dirty="0" smtClean="0">
              <a:solidFill>
                <a:srgbClr val="800080"/>
              </a:solidFill>
            </a:rPr>
            <a:t> </a:t>
          </a:r>
          <a:r>
            <a:rPr lang="sl-SI" sz="2000" kern="1200" dirty="0" err="1" smtClean="0">
              <a:solidFill>
                <a:srgbClr val="800080"/>
              </a:solidFill>
            </a:rPr>
            <a:t>for</a:t>
          </a:r>
          <a:r>
            <a:rPr lang="sl-SI" sz="2000" kern="1200" dirty="0" smtClean="0">
              <a:solidFill>
                <a:srgbClr val="800080"/>
              </a:solidFill>
            </a:rPr>
            <a:t> </a:t>
          </a:r>
          <a:r>
            <a:rPr lang="sl-SI" sz="2000" kern="1200" dirty="0" err="1" smtClean="0">
              <a:solidFill>
                <a:srgbClr val="800080"/>
              </a:solidFill>
            </a:rPr>
            <a:t>education</a:t>
          </a:r>
          <a:endParaRPr lang="sl-SI" sz="2000" kern="1200" dirty="0" smtClean="0">
            <a:solidFill>
              <a:srgbClr val="80008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800" kern="1200" dirty="0" smtClean="0">
              <a:solidFill>
                <a:srgbClr val="800080"/>
              </a:solidFill>
            </a:rPr>
            <a:t>MIZŠ</a:t>
          </a:r>
          <a:endParaRPr lang="sl-SI" sz="2800" kern="1200" dirty="0">
            <a:solidFill>
              <a:srgbClr val="800080"/>
            </a:solidFill>
          </a:endParaRPr>
        </a:p>
      </dsp:txBody>
      <dsp:txXfrm>
        <a:off x="1635205" y="757547"/>
        <a:ext cx="1687677" cy="1257498"/>
      </dsp:txXfrm>
    </dsp:sp>
    <dsp:sp modelId="{FE61FDA3-CCF3-4436-97D9-F24D9B988D1F}">
      <dsp:nvSpPr>
        <dsp:cNvPr id="0" name=""/>
        <dsp:cNvSpPr/>
      </dsp:nvSpPr>
      <dsp:spPr>
        <a:xfrm>
          <a:off x="3672401" y="315930"/>
          <a:ext cx="3171305" cy="1917975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err="1" smtClean="0">
              <a:solidFill>
                <a:schemeClr val="accent2">
                  <a:lumMod val="50000"/>
                </a:schemeClr>
              </a:solidFill>
            </a:rPr>
            <a:t>Public</a:t>
          </a:r>
          <a:r>
            <a:rPr lang="sl-SI" sz="2000" kern="12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sl-SI" sz="2000" kern="1200" dirty="0" err="1" smtClean="0">
              <a:solidFill>
                <a:schemeClr val="accent2">
                  <a:lumMod val="50000"/>
                </a:schemeClr>
              </a:solidFill>
            </a:rPr>
            <a:t>funds</a:t>
          </a:r>
          <a:r>
            <a:rPr lang="sl-SI" sz="2000" kern="12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sl-SI" sz="2000" kern="1200" dirty="0" err="1" smtClean="0">
              <a:solidFill>
                <a:schemeClr val="accent2">
                  <a:lumMod val="50000"/>
                </a:schemeClr>
              </a:solidFill>
            </a:rPr>
            <a:t>for</a:t>
          </a:r>
          <a:r>
            <a:rPr lang="sl-SI" sz="2000" kern="12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sl-SI" sz="2000" kern="1200" dirty="0" err="1" smtClean="0">
              <a:solidFill>
                <a:schemeClr val="accent2">
                  <a:lumMod val="50000"/>
                </a:schemeClr>
              </a:solidFill>
            </a:rPr>
            <a:t>research</a:t>
          </a:r>
          <a:endParaRPr lang="sl-SI" sz="2000" kern="1200" dirty="0" smtClean="0">
            <a:solidFill>
              <a:schemeClr val="accent2">
                <a:lumMod val="50000"/>
              </a:schemeClr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800" kern="1200" dirty="0" smtClean="0">
              <a:solidFill>
                <a:schemeClr val="accent2">
                  <a:lumMod val="50000"/>
                </a:schemeClr>
              </a:solidFill>
            </a:rPr>
            <a:t>ARRS, EU</a:t>
          </a:r>
          <a:endParaRPr lang="sl-SI" sz="2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136828" y="596811"/>
        <a:ext cx="2242451" cy="1356213"/>
      </dsp:txXfrm>
    </dsp:sp>
    <dsp:sp modelId="{C63DABF5-F7A4-43D0-A38C-620C057F66CE}">
      <dsp:nvSpPr>
        <dsp:cNvPr id="0" name=""/>
        <dsp:cNvSpPr/>
      </dsp:nvSpPr>
      <dsp:spPr>
        <a:xfrm>
          <a:off x="791745" y="-117712"/>
          <a:ext cx="6506092" cy="475413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2FA9F8-1EBA-4A3E-B554-89CEFC54D4B8}">
      <dsp:nvSpPr>
        <dsp:cNvPr id="0" name=""/>
        <dsp:cNvSpPr/>
      </dsp:nvSpPr>
      <dsp:spPr>
        <a:xfrm>
          <a:off x="2958860" y="2306861"/>
          <a:ext cx="1749794" cy="17497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rgbClr val="000066"/>
              </a:solidFill>
              <a:effectLst/>
            </a:rPr>
            <a:t>KOK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rgbClr val="000066"/>
              </a:solidFill>
              <a:effectLst/>
            </a:rPr>
            <a:t>FKKT, UM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b="1" kern="1200" dirty="0" err="1" smtClean="0">
              <a:solidFill>
                <a:srgbClr val="000066"/>
              </a:solidFill>
              <a:effectLst/>
            </a:rPr>
            <a:t>monitoring</a:t>
          </a:r>
          <a:endParaRPr lang="sl-SI" sz="1800" b="1" kern="1200" dirty="0">
            <a:solidFill>
              <a:srgbClr val="000066"/>
            </a:solidFill>
            <a:effectLst/>
          </a:endParaRPr>
        </a:p>
      </dsp:txBody>
      <dsp:txXfrm>
        <a:off x="3044278" y="2392279"/>
        <a:ext cx="1578958" cy="1578958"/>
      </dsp:txXfrm>
    </dsp:sp>
    <dsp:sp modelId="{36730EB8-C5E7-455D-A404-95440AEFC442}">
      <dsp:nvSpPr>
        <dsp:cNvPr id="0" name=""/>
        <dsp:cNvSpPr/>
      </dsp:nvSpPr>
      <dsp:spPr>
        <a:xfrm rot="16200000">
          <a:off x="3369572" y="1842676"/>
          <a:ext cx="9283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2837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AF738-D16B-400B-834E-4B0A596A0853}">
      <dsp:nvSpPr>
        <dsp:cNvPr id="0" name=""/>
        <dsp:cNvSpPr/>
      </dsp:nvSpPr>
      <dsp:spPr>
        <a:xfrm>
          <a:off x="2550390" y="206128"/>
          <a:ext cx="2566734" cy="1172362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CC0066"/>
              </a:solidFill>
            </a:rPr>
            <a:t>integration of FKKT, UM i</a:t>
          </a:r>
          <a:r>
            <a:rPr lang="en-US" sz="2000" kern="1200" dirty="0" smtClean="0">
              <a:solidFill>
                <a:srgbClr val="CC0066"/>
              </a:solidFill>
            </a:rPr>
            <a:t>n the local and international environment</a:t>
          </a:r>
          <a:endParaRPr lang="sl-SI" sz="2000" kern="1200" dirty="0">
            <a:solidFill>
              <a:srgbClr val="CC0066"/>
            </a:solidFill>
          </a:endParaRPr>
        </a:p>
      </dsp:txBody>
      <dsp:txXfrm>
        <a:off x="2607620" y="263358"/>
        <a:ext cx="2452274" cy="1057902"/>
      </dsp:txXfrm>
    </dsp:sp>
    <dsp:sp modelId="{B86AF251-7838-444F-B097-4500EB8DAF94}">
      <dsp:nvSpPr>
        <dsp:cNvPr id="0" name=""/>
        <dsp:cNvSpPr/>
      </dsp:nvSpPr>
      <dsp:spPr>
        <a:xfrm rot="20034494">
          <a:off x="4649417" y="2497656"/>
          <a:ext cx="11625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6254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9CE8D-ABDF-4454-85E1-E18A46386075}">
      <dsp:nvSpPr>
        <dsp:cNvPr id="0" name=""/>
        <dsp:cNvSpPr/>
      </dsp:nvSpPr>
      <dsp:spPr>
        <a:xfrm>
          <a:off x="5341413" y="1587277"/>
          <a:ext cx="2159585" cy="654729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err="1" smtClean="0">
              <a:solidFill>
                <a:srgbClr val="CC0066"/>
              </a:solidFill>
            </a:rPr>
            <a:t>environmental</a:t>
          </a:r>
          <a:r>
            <a:rPr lang="sl-SI" sz="2000" kern="1200" dirty="0" smtClean="0">
              <a:solidFill>
                <a:srgbClr val="CC0066"/>
              </a:solidFill>
            </a:rPr>
            <a:t> </a:t>
          </a:r>
          <a:r>
            <a:rPr lang="sl-SI" sz="2000" kern="1200" dirty="0" err="1" smtClean="0">
              <a:solidFill>
                <a:srgbClr val="CC0066"/>
              </a:solidFill>
            </a:rPr>
            <a:t>impact</a:t>
          </a:r>
          <a:endParaRPr lang="sl-SI" sz="2000" kern="1200" dirty="0">
            <a:solidFill>
              <a:srgbClr val="CC0066"/>
            </a:solidFill>
          </a:endParaRPr>
        </a:p>
      </dsp:txBody>
      <dsp:txXfrm>
        <a:off x="5373374" y="1619238"/>
        <a:ext cx="2095663" cy="590807"/>
      </dsp:txXfrm>
    </dsp:sp>
    <dsp:sp modelId="{C020261D-8B81-414E-958C-8407CAD410B5}">
      <dsp:nvSpPr>
        <dsp:cNvPr id="0" name=""/>
        <dsp:cNvSpPr/>
      </dsp:nvSpPr>
      <dsp:spPr>
        <a:xfrm rot="703697">
          <a:off x="4702677" y="3421592"/>
          <a:ext cx="5726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263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29E4DA-40C3-41A7-8F3B-53045122C4ED}">
      <dsp:nvSpPr>
        <dsp:cNvPr id="0" name=""/>
        <dsp:cNvSpPr/>
      </dsp:nvSpPr>
      <dsp:spPr>
        <a:xfrm>
          <a:off x="5269339" y="3171458"/>
          <a:ext cx="2676690" cy="1172362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CC0066"/>
              </a:solidFill>
            </a:rPr>
            <a:t>enrollment, transition, employability of graduates</a:t>
          </a:r>
          <a:endParaRPr lang="sl-SI" sz="2000" kern="1200" dirty="0">
            <a:solidFill>
              <a:srgbClr val="CC0066"/>
            </a:solidFill>
          </a:endParaRPr>
        </a:p>
      </dsp:txBody>
      <dsp:txXfrm>
        <a:off x="5326569" y="3228688"/>
        <a:ext cx="2562230" cy="1057902"/>
      </dsp:txXfrm>
    </dsp:sp>
    <dsp:sp modelId="{E9F9C5B9-4291-4C28-863D-21C7F339DA51}">
      <dsp:nvSpPr>
        <dsp:cNvPr id="0" name=""/>
        <dsp:cNvSpPr/>
      </dsp:nvSpPr>
      <dsp:spPr>
        <a:xfrm rot="2812551">
          <a:off x="4482822" y="4449578"/>
          <a:ext cx="10766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668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15A0A-C088-4699-8AAE-C9F1FB2D1215}">
      <dsp:nvSpPr>
        <dsp:cNvPr id="0" name=""/>
        <dsp:cNvSpPr/>
      </dsp:nvSpPr>
      <dsp:spPr>
        <a:xfrm>
          <a:off x="3562949" y="4842501"/>
          <a:ext cx="4199284" cy="583883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CC0066"/>
              </a:solidFill>
            </a:rPr>
            <a:t>scientific research activity</a:t>
          </a:r>
          <a:endParaRPr lang="sl-SI" sz="2000" kern="1200" dirty="0">
            <a:solidFill>
              <a:srgbClr val="CC0066"/>
            </a:solidFill>
          </a:endParaRPr>
        </a:p>
      </dsp:txBody>
      <dsp:txXfrm>
        <a:off x="3591452" y="4871004"/>
        <a:ext cx="4142278" cy="526877"/>
      </dsp:txXfrm>
    </dsp:sp>
    <dsp:sp modelId="{5130097D-411E-4A78-8B5B-41FA94930AB7}">
      <dsp:nvSpPr>
        <dsp:cNvPr id="0" name=""/>
        <dsp:cNvSpPr/>
      </dsp:nvSpPr>
      <dsp:spPr>
        <a:xfrm rot="8293313">
          <a:off x="1801999" y="4404914"/>
          <a:ext cx="13253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2536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DC17D-E71A-41C5-9BF3-033E837730D0}">
      <dsp:nvSpPr>
        <dsp:cNvPr id="0" name=""/>
        <dsp:cNvSpPr/>
      </dsp:nvSpPr>
      <dsp:spPr>
        <a:xfrm>
          <a:off x="0" y="4846424"/>
          <a:ext cx="3289753" cy="581831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err="1" smtClean="0">
              <a:solidFill>
                <a:srgbClr val="CC0066"/>
              </a:solidFill>
            </a:rPr>
            <a:t>promotional</a:t>
          </a:r>
          <a:r>
            <a:rPr lang="sl-SI" sz="2000" kern="1200" dirty="0" smtClean="0">
              <a:solidFill>
                <a:srgbClr val="CC0066"/>
              </a:solidFill>
            </a:rPr>
            <a:t> </a:t>
          </a:r>
          <a:r>
            <a:rPr lang="sl-SI" sz="2000" kern="1200" dirty="0" err="1" smtClean="0">
              <a:solidFill>
                <a:srgbClr val="CC0066"/>
              </a:solidFill>
            </a:rPr>
            <a:t>activity</a:t>
          </a:r>
          <a:endParaRPr lang="sl-SI" sz="2000" kern="1200" dirty="0">
            <a:solidFill>
              <a:srgbClr val="CC0066"/>
            </a:solidFill>
          </a:endParaRPr>
        </a:p>
      </dsp:txBody>
      <dsp:txXfrm>
        <a:off x="28403" y="4874827"/>
        <a:ext cx="3232947" cy="525025"/>
      </dsp:txXfrm>
    </dsp:sp>
    <dsp:sp modelId="{F42A06D7-26D8-4EB1-BA43-855706505F9B}">
      <dsp:nvSpPr>
        <dsp:cNvPr id="0" name=""/>
        <dsp:cNvSpPr/>
      </dsp:nvSpPr>
      <dsp:spPr>
        <a:xfrm rot="10028571">
          <a:off x="2558557" y="3426551"/>
          <a:ext cx="4053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538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9551C-AEA3-4A22-A627-88FA92C46569}">
      <dsp:nvSpPr>
        <dsp:cNvPr id="0" name=""/>
        <dsp:cNvSpPr/>
      </dsp:nvSpPr>
      <dsp:spPr>
        <a:xfrm>
          <a:off x="444794" y="3127279"/>
          <a:ext cx="2118845" cy="1172362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CC0066"/>
              </a:solidFill>
            </a:rPr>
            <a:t>e</a:t>
          </a:r>
          <a:r>
            <a:rPr lang="en-US" sz="2000" kern="1200" dirty="0" err="1" smtClean="0">
              <a:solidFill>
                <a:srgbClr val="CC0066"/>
              </a:solidFill>
            </a:rPr>
            <a:t>mployee</a:t>
          </a:r>
          <a:r>
            <a:rPr lang="en-US" sz="2000" kern="1200" dirty="0" smtClean="0">
              <a:solidFill>
                <a:srgbClr val="CC0066"/>
              </a:solidFill>
            </a:rPr>
            <a:t> satisfaction survey</a:t>
          </a:r>
          <a:endParaRPr lang="sl-SI" sz="2000" kern="1200" dirty="0">
            <a:solidFill>
              <a:srgbClr val="CC0066"/>
            </a:solidFill>
          </a:endParaRPr>
        </a:p>
      </dsp:txBody>
      <dsp:txXfrm>
        <a:off x="502024" y="3184509"/>
        <a:ext cx="2004385" cy="1057902"/>
      </dsp:txXfrm>
    </dsp:sp>
    <dsp:sp modelId="{6BB40B34-2889-4B4E-9B33-3C0C9685162B}">
      <dsp:nvSpPr>
        <dsp:cNvPr id="0" name=""/>
        <dsp:cNvSpPr/>
      </dsp:nvSpPr>
      <dsp:spPr>
        <a:xfrm rot="12451125">
          <a:off x="2292479" y="2562774"/>
          <a:ext cx="7063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633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437E1-1C26-43B1-82FC-8C56496F91CE}">
      <dsp:nvSpPr>
        <dsp:cNvPr id="0" name=""/>
        <dsp:cNvSpPr/>
      </dsp:nvSpPr>
      <dsp:spPr>
        <a:xfrm>
          <a:off x="0" y="1227233"/>
          <a:ext cx="2414585" cy="1172362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noProof="0" dirty="0" smtClean="0">
              <a:solidFill>
                <a:srgbClr val="CC0066"/>
              </a:solidFill>
            </a:rPr>
            <a:t>s</a:t>
          </a:r>
          <a:r>
            <a:rPr lang="en-US" sz="2000" kern="1200" noProof="0" dirty="0" err="1" smtClean="0">
              <a:solidFill>
                <a:srgbClr val="CC0066"/>
              </a:solidFill>
            </a:rPr>
            <a:t>tudents</a:t>
          </a:r>
          <a:r>
            <a:rPr lang="sl-SI" sz="2000" kern="1200" noProof="0" dirty="0" smtClean="0">
              <a:solidFill>
                <a:srgbClr val="CC0066"/>
              </a:solidFill>
            </a:rPr>
            <a:t>‘</a:t>
          </a:r>
          <a:r>
            <a:rPr lang="en-US" sz="2000" kern="1200" noProof="0" dirty="0" smtClean="0">
              <a:solidFill>
                <a:srgbClr val="CC0066"/>
              </a:solidFill>
            </a:rPr>
            <a:t> involvement in operation of FKKT, UM</a:t>
          </a:r>
          <a:endParaRPr kumimoji="0" lang="en-US" sz="2000" b="0" i="0" u="none" strike="noStrike" kern="1200" cap="none" normalizeH="0" baseline="0" noProof="0" dirty="0">
            <a:ln/>
            <a:solidFill>
              <a:srgbClr val="CC0066"/>
            </a:solidFill>
            <a:effectLst/>
            <a:latin typeface="Tahoma" pitchFamily="34" charset="0"/>
            <a:ea typeface="+mn-ea"/>
            <a:cs typeface="+mn-cs"/>
          </a:endParaRPr>
        </a:p>
      </dsp:txBody>
      <dsp:txXfrm>
        <a:off x="57230" y="1284463"/>
        <a:ext cx="2300125" cy="1057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C9BA92-5F38-4343-8B2B-9C82C968D3FE}" type="datetimeFigureOut">
              <a:rPr lang="sl-SI"/>
              <a:pPr>
                <a:defRPr/>
              </a:pPr>
              <a:t>29.5.2013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DCDB31-8F72-4C6F-A316-5D8D2062298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27264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5B021B9-CFC1-4739-9652-CFC11FF8572D}" type="datetimeFigureOut">
              <a:rPr lang="sl-SI"/>
              <a:pPr>
                <a:defRPr/>
              </a:pPr>
              <a:t>29.5.2013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l-S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753119-3587-4022-AB31-F98E4B5A428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40119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l-SI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l-SI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l-SI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l-SI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l-SI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l-SI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l-SI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l-SI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l-SI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l-SI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l-SI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l-SI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3119-3587-4022-AB31-F98E4B5A428C}" type="slidenum">
              <a:rPr lang="sl-SI" smtClean="0"/>
              <a:pPr>
                <a:defRPr/>
              </a:pPr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3305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331640" y="1320800"/>
            <a:ext cx="6696744" cy="2684264"/>
          </a:xfrm>
        </p:spPr>
        <p:txBody>
          <a:bodyPr anchor="b"/>
          <a:lstStyle>
            <a:lvl1pPr algn="r">
              <a:defRPr sz="4400">
                <a:latin typeface="Calibri" pitchFamily="34" charset="0"/>
              </a:defRPr>
            </a:lvl1pPr>
          </a:lstStyle>
          <a:p>
            <a:pPr lvl="0"/>
            <a:r>
              <a:rPr lang="sl-SI" noProof="0" smtClean="0"/>
              <a:t>Glavni naslov</a:t>
            </a:r>
            <a:endParaRPr lang="en-GB" noProof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31640" y="4221088"/>
            <a:ext cx="6688832" cy="172784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>
                <a:latin typeface="Calibri" pitchFamily="34" charset="0"/>
              </a:defRPr>
            </a:lvl1pPr>
          </a:lstStyle>
          <a:p>
            <a:pPr lvl="0"/>
            <a:r>
              <a:rPr lang="sl-SI" noProof="0" smtClean="0"/>
              <a:t>Podnaslov</a:t>
            </a:r>
            <a:endParaRPr lang="en-GB" noProof="0" smtClean="0"/>
          </a:p>
        </p:txBody>
      </p:sp>
      <p:pic>
        <p:nvPicPr>
          <p:cNvPr id="2050" name="Picture 2" descr="C:\Users\Danijel\Pictures\Logotipi in sheme\UM\UM.S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0998"/>
            <a:ext cx="2016224" cy="117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466725"/>
            <a:ext cx="4644008" cy="639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A4DB0AA-41FA-4092-9E0E-E08C71D3280C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08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l-SI" dirty="0" err="1" smtClean="0"/>
              <a:t>Create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future</a:t>
            </a:r>
            <a:r>
              <a:rPr lang="sl-SI" dirty="0" smtClean="0"/>
              <a:t>.            </a:t>
            </a:r>
            <a:r>
              <a:rPr lang="sl-SI" dirty="0" err="1" smtClean="0"/>
              <a:t>www.um.si</a:t>
            </a:r>
            <a:endParaRPr lang="sl-SI" dirty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0728453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Naslov strani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27099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466725"/>
            <a:ext cx="4644008" cy="639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200BAC-5604-45A4-8C2F-CDF20E79108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08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l-SI" dirty="0" err="1" smtClean="0"/>
              <a:t>Create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future</a:t>
            </a:r>
            <a:r>
              <a:rPr lang="sl-SI" dirty="0" smtClean="0"/>
              <a:t>.               </a:t>
            </a:r>
            <a:r>
              <a:rPr lang="sl-SI" dirty="0" err="1" smtClean="0"/>
              <a:t>www.um.si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293272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39587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466725"/>
            <a:ext cx="4644008" cy="639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EF9840C-40EC-476D-B8B7-DA2CA561155F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83316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l-SI" dirty="0" err="1" smtClean="0"/>
              <a:t>Create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future</a:t>
            </a:r>
            <a:r>
              <a:rPr lang="sl-SI" dirty="0" smtClean="0"/>
              <a:t>.              </a:t>
            </a:r>
            <a:r>
              <a:rPr lang="sl-SI" dirty="0" err="1" smtClean="0"/>
              <a:t>www.um.si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749551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77536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5571692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48288" y="0"/>
            <a:ext cx="3795712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5229225"/>
            <a:ext cx="9144000" cy="287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1600" b="1" cap="all" spc="1930" smtClean="0">
                <a:solidFill>
                  <a:schemeClr val="bg1"/>
                </a:solidFill>
              </a:rPr>
              <a:t>USTVARI SVOJO PRIHODNOST</a:t>
            </a:r>
            <a:endParaRPr lang="sl-SI" sz="1600" b="1" cap="all" spc="193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394720" cy="355699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067944" y="1600200"/>
            <a:ext cx="3394720" cy="355699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839075" y="1125538"/>
            <a:ext cx="1196975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57200" y="6597650"/>
            <a:ext cx="6994525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Ustvari svojo prihodnost!            www.um.si</a:t>
            </a:r>
            <a:endParaRPr lang="sl-SI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7858125" y="5229225"/>
            <a:ext cx="1223963" cy="287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F200BAC-5604-45A4-8C2F-CDF20E791080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708048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6672"/>
            <a:ext cx="8153400" cy="104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Naslov strani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800"/>
            <a:ext cx="77724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87" r:id="rId9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aseline="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1.doc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5868144" y="116632"/>
            <a:ext cx="2376264" cy="1296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10" y="2621230"/>
            <a:ext cx="913339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4000" b="1" dirty="0" smtClean="0">
                <a:solidFill>
                  <a:srgbClr val="003366"/>
                </a:solidFill>
              </a:rPr>
              <a:t>UNIVERSITY OF MARIBOR</a:t>
            </a:r>
          </a:p>
          <a:p>
            <a:pPr algn="ctr"/>
            <a:endParaRPr lang="sl-SI" sz="3600" b="1" dirty="0" smtClean="0">
              <a:solidFill>
                <a:srgbClr val="000066"/>
              </a:solidFill>
            </a:endParaRPr>
          </a:p>
          <a:p>
            <a:pPr algn="ctr"/>
            <a:r>
              <a:rPr lang="sl-SI" sz="3600" b="1" dirty="0" err="1" smtClean="0">
                <a:solidFill>
                  <a:srgbClr val="008000"/>
                </a:solidFill>
              </a:rPr>
              <a:t>Faculty</a:t>
            </a:r>
            <a:r>
              <a:rPr lang="sl-SI" sz="3600" b="1" dirty="0" smtClean="0">
                <a:solidFill>
                  <a:srgbClr val="008000"/>
                </a:solidFill>
              </a:rPr>
              <a:t> </a:t>
            </a:r>
            <a:r>
              <a:rPr lang="sl-SI" sz="3600" b="1" dirty="0" err="1" smtClean="0">
                <a:solidFill>
                  <a:srgbClr val="008000"/>
                </a:solidFill>
              </a:rPr>
              <a:t>of</a:t>
            </a:r>
            <a:r>
              <a:rPr lang="sl-SI" sz="3600" b="1" dirty="0" smtClean="0">
                <a:solidFill>
                  <a:srgbClr val="008000"/>
                </a:solidFill>
              </a:rPr>
              <a:t> </a:t>
            </a:r>
            <a:r>
              <a:rPr lang="sl-SI" sz="3600" b="1" dirty="0" err="1" smtClean="0">
                <a:solidFill>
                  <a:srgbClr val="008000"/>
                </a:solidFill>
              </a:rPr>
              <a:t>Chemistry</a:t>
            </a:r>
            <a:r>
              <a:rPr lang="sl-SI" sz="3600" b="1" dirty="0" smtClean="0">
                <a:solidFill>
                  <a:srgbClr val="008000"/>
                </a:solidFill>
              </a:rPr>
              <a:t> </a:t>
            </a:r>
            <a:r>
              <a:rPr lang="sl-SI" sz="3600" b="1" dirty="0" err="1" smtClean="0">
                <a:solidFill>
                  <a:srgbClr val="008000"/>
                </a:solidFill>
              </a:rPr>
              <a:t>and</a:t>
            </a:r>
            <a:r>
              <a:rPr lang="sl-SI" sz="3600" b="1" dirty="0" smtClean="0">
                <a:solidFill>
                  <a:srgbClr val="008000"/>
                </a:solidFill>
              </a:rPr>
              <a:t> </a:t>
            </a:r>
            <a:r>
              <a:rPr lang="sl-SI" sz="3600" b="1" dirty="0" err="1" smtClean="0">
                <a:solidFill>
                  <a:srgbClr val="008000"/>
                </a:solidFill>
              </a:rPr>
              <a:t>Chemical</a:t>
            </a:r>
            <a:r>
              <a:rPr lang="sl-SI" sz="3600" b="1" dirty="0" smtClean="0">
                <a:solidFill>
                  <a:srgbClr val="008000"/>
                </a:solidFill>
              </a:rPr>
              <a:t> </a:t>
            </a:r>
            <a:r>
              <a:rPr lang="sl-SI" sz="3600" b="1" dirty="0" err="1" smtClean="0">
                <a:solidFill>
                  <a:srgbClr val="008000"/>
                </a:solidFill>
              </a:rPr>
              <a:t>Engineering</a:t>
            </a:r>
            <a:endParaRPr lang="sl-SI" sz="3600" b="1" dirty="0">
              <a:solidFill>
                <a:srgbClr val="008000"/>
              </a:solidFill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97" y="4977172"/>
            <a:ext cx="104835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135" y="270278"/>
            <a:ext cx="341947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dirty="0" err="1"/>
              <a:t>Create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future</a:t>
            </a:r>
            <a:r>
              <a:rPr lang="sl-SI" dirty="0"/>
              <a:t>.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07288" cy="1047328"/>
          </a:xfrm>
        </p:spPr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Scientific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7504" y="1844824"/>
            <a:ext cx="8954550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40000"/>
              </a:lnSpc>
              <a:buFont typeface="Arial" pitchFamily="34" charset="0"/>
              <a:buChar char="•"/>
            </a:pP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Physio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chemical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processes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on </a:t>
            </a: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interfaces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use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of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nanoparticles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(FKKT)</a:t>
            </a: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lvl="0" indent="-342900">
              <a:lnSpc>
                <a:spcPct val="14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Process systems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</a:rPr>
              <a:t>engneering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 and sustainable development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(FKKT)</a:t>
            </a: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lvl="0" indent="-342900">
              <a:lnSpc>
                <a:spcPct val="140000"/>
              </a:lnSpc>
              <a:buFont typeface="Arial" pitchFamily="34" charset="0"/>
              <a:buChar char="•"/>
            </a:pP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Separation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processes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product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6">
                    <a:lumMod val="50000"/>
                  </a:schemeClr>
                </a:solidFill>
              </a:rPr>
              <a:t>design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(FKKT)</a:t>
            </a: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lvl="0" indent="-342900">
              <a:lnSpc>
                <a:spcPct val="140000"/>
              </a:lnSpc>
              <a:buFont typeface="Arial" pitchFamily="34" charset="0"/>
              <a:buChar char="•"/>
            </a:pPr>
            <a:r>
              <a:rPr lang="sl-SI" sz="2800" dirty="0" err="1" smtClean="0">
                <a:solidFill>
                  <a:schemeClr val="accent5">
                    <a:lumMod val="50000"/>
                  </a:schemeClr>
                </a:solidFill>
              </a:rPr>
              <a:t>Heterogenous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5">
                    <a:lumMod val="50000"/>
                  </a:schemeClr>
                </a:solidFill>
              </a:rPr>
              <a:t>photocatalytic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5">
                    <a:lumMod val="50000"/>
                  </a:schemeClr>
                </a:solidFill>
              </a:rPr>
              <a:t>processes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sl-SI" sz="2800" dirty="0" err="1" smtClean="0">
                <a:solidFill>
                  <a:schemeClr val="accent5">
                    <a:lumMod val="50000"/>
                  </a:schemeClr>
                </a:solidFill>
              </a:rPr>
              <a:t>extraction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5">
                    <a:lumMod val="50000"/>
                  </a:schemeClr>
                </a:solidFill>
              </a:rPr>
              <a:t>of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5">
                    <a:lumMod val="50000"/>
                  </a:schemeClr>
                </a:solidFill>
              </a:rPr>
              <a:t>hydrogen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l-SI" sz="2800" dirty="0" err="1" smtClean="0">
                <a:solidFill>
                  <a:schemeClr val="accent5">
                    <a:lumMod val="50000"/>
                  </a:schemeClr>
                </a:solidFill>
              </a:rPr>
              <a:t>purification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5">
                    <a:lumMod val="50000"/>
                  </a:schemeClr>
                </a:solidFill>
              </a:rPr>
              <a:t>of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5">
                    <a:lumMod val="50000"/>
                  </a:schemeClr>
                </a:solidFill>
              </a:rPr>
              <a:t>water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5">
                    <a:lumMod val="50000"/>
                  </a:schemeClr>
                </a:solidFill>
              </a:rPr>
              <a:t>and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l-SI" sz="2800" dirty="0" err="1" smtClean="0">
                <a:solidFill>
                  <a:schemeClr val="accent5">
                    <a:lumMod val="50000"/>
                  </a:schemeClr>
                </a:solidFill>
              </a:rPr>
              <a:t>air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(UNG)</a:t>
            </a: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ct val="140000"/>
              </a:lnSpc>
              <a:buFont typeface="Arial" pitchFamily="34" charset="0"/>
              <a:buChar char="•"/>
            </a:pPr>
            <a:r>
              <a:rPr lang="en-AU" sz="2800" dirty="0" smtClean="0">
                <a:solidFill>
                  <a:schemeClr val="accent5">
                    <a:lumMod val="50000"/>
                  </a:schemeClr>
                </a:solidFill>
              </a:rPr>
              <a:t>Experimental </a:t>
            </a:r>
            <a:r>
              <a:rPr lang="en-AU" sz="2800" dirty="0">
                <a:solidFill>
                  <a:schemeClr val="accent5">
                    <a:lumMod val="50000"/>
                  </a:schemeClr>
                </a:solidFill>
              </a:rPr>
              <a:t>Elementary Particle Physics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(IJS)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7549" y="1196752"/>
            <a:ext cx="2534027" cy="63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lnSpc>
                <a:spcPct val="140000"/>
              </a:lnSpc>
              <a:buNone/>
            </a:pPr>
            <a:r>
              <a:rPr lang="sl-SI" sz="2800" b="1" u="sng" dirty="0" smtClean="0">
                <a:solidFill>
                  <a:srgbClr val="000066"/>
                </a:solidFill>
              </a:rPr>
              <a:t>PROGRAMMES:</a:t>
            </a:r>
          </a:p>
        </p:txBody>
      </p:sp>
    </p:spTree>
    <p:extLst>
      <p:ext uri="{BB962C8B-B14F-4D97-AF65-F5344CB8AC3E}">
        <p14:creationId xmlns:p14="http://schemas.microsoft.com/office/powerpoint/2010/main" val="29696701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212056" y="2348880"/>
            <a:ext cx="2664296" cy="127204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ARRS </a:t>
            </a:r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sl-SI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400" dirty="0"/>
              <a:t>     </a:t>
            </a:r>
            <a:r>
              <a:rPr lang="sl-SI" sz="2400" dirty="0">
                <a:solidFill>
                  <a:srgbClr val="000066"/>
                </a:solidFill>
              </a:rPr>
              <a:t>- </a:t>
            </a:r>
            <a:r>
              <a:rPr lang="sl-SI" sz="2400" dirty="0" err="1" smtClean="0">
                <a:solidFill>
                  <a:srgbClr val="000066"/>
                </a:solidFill>
              </a:rPr>
              <a:t>applied</a:t>
            </a:r>
            <a:r>
              <a:rPr lang="sl-SI" sz="2400" dirty="0" smtClean="0">
                <a:solidFill>
                  <a:srgbClr val="000066"/>
                </a:solidFill>
              </a:rPr>
              <a:t>: </a:t>
            </a:r>
            <a:r>
              <a:rPr lang="sl-SI" sz="2400" dirty="0">
                <a:solidFill>
                  <a:srgbClr val="008080"/>
                </a:solidFill>
              </a:rPr>
              <a:t>4</a:t>
            </a:r>
          </a:p>
          <a:p>
            <a:r>
              <a:rPr lang="sl-SI" sz="2400" dirty="0">
                <a:solidFill>
                  <a:srgbClr val="000066"/>
                </a:solidFill>
              </a:rPr>
              <a:t>     - </a:t>
            </a:r>
            <a:r>
              <a:rPr lang="sl-SI" sz="2400" dirty="0" err="1" smtClean="0">
                <a:solidFill>
                  <a:srgbClr val="000066"/>
                </a:solidFill>
              </a:rPr>
              <a:t>basic</a:t>
            </a:r>
            <a:r>
              <a:rPr lang="sl-SI" sz="2400" dirty="0" smtClean="0">
                <a:solidFill>
                  <a:srgbClr val="000066"/>
                </a:solidFill>
              </a:rPr>
              <a:t>:</a:t>
            </a:r>
            <a:r>
              <a:rPr lang="sl-SI" sz="2400" dirty="0" smtClean="0">
                <a:solidFill>
                  <a:srgbClr val="008080"/>
                </a:solidFill>
              </a:rPr>
              <a:t> </a:t>
            </a:r>
            <a:r>
              <a:rPr lang="sl-SI" sz="2400" dirty="0">
                <a:solidFill>
                  <a:srgbClr val="008080"/>
                </a:solidFill>
              </a:rPr>
              <a:t>5</a:t>
            </a:r>
          </a:p>
        </p:txBody>
      </p:sp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dirty="0" err="1"/>
              <a:t>Create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future</a:t>
            </a:r>
            <a:r>
              <a:rPr lang="sl-SI" dirty="0"/>
              <a:t>.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Societal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involvement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1412776"/>
            <a:ext cx="237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9" name="TextBox 8"/>
          <p:cNvSpPr txBox="1"/>
          <p:nvPr/>
        </p:nvSpPr>
        <p:spPr>
          <a:xfrm>
            <a:off x="273494" y="1772816"/>
            <a:ext cx="1857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l-SI" sz="2400" b="1" i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PROJECTS:</a:t>
            </a:r>
            <a:endParaRPr lang="sl-SI" sz="2400" b="1" i="1" u="sng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2987824" y="2300972"/>
            <a:ext cx="3096344" cy="127204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sl-SI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>
                <a:solidFill>
                  <a:srgbClr val="008080"/>
                </a:solidFill>
              </a:rPr>
              <a:t>17</a:t>
            </a:r>
            <a:r>
              <a:rPr lang="sl-SI" sz="2400" dirty="0"/>
              <a:t> </a:t>
            </a:r>
            <a:r>
              <a:rPr lang="sl-SI" sz="2400" dirty="0">
                <a:solidFill>
                  <a:srgbClr val="000066"/>
                </a:solidFill>
              </a:rPr>
              <a:t>(7. </a:t>
            </a:r>
            <a:r>
              <a:rPr lang="sl-SI" sz="2400" dirty="0" smtClean="0">
                <a:solidFill>
                  <a:srgbClr val="000066"/>
                </a:solidFill>
              </a:rPr>
              <a:t>FW, </a:t>
            </a:r>
            <a:r>
              <a:rPr lang="sl-SI" sz="2400" dirty="0">
                <a:solidFill>
                  <a:srgbClr val="000066"/>
                </a:solidFill>
              </a:rPr>
              <a:t>Eureka …)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6322888" y="2276872"/>
            <a:ext cx="2520280" cy="127204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sl-SI" sz="2400" dirty="0">
                <a:solidFill>
                  <a:srgbClr val="008080"/>
                </a:solidFill>
              </a:rPr>
              <a:t>9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374" y="4005064"/>
            <a:ext cx="4873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l-SI" sz="2400" b="1" i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 COUNCIL OF FKKT, UM </a:t>
            </a:r>
            <a:endParaRPr lang="sl-SI" sz="2400" b="1" i="1" u="sng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477158" y="4653136"/>
            <a:ext cx="8183532" cy="75343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sl-SI" sz="2000" dirty="0" err="1" smtClean="0">
                <a:solidFill>
                  <a:srgbClr val="008080"/>
                </a:solidFill>
              </a:rPr>
              <a:t>advisory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body</a:t>
            </a:r>
            <a:r>
              <a:rPr lang="sl-SI" sz="2000" dirty="0" smtClean="0">
                <a:solidFill>
                  <a:srgbClr val="008080"/>
                </a:solidFill>
              </a:rPr>
              <a:t>, </a:t>
            </a:r>
            <a:r>
              <a:rPr lang="sl-SI" sz="2000" dirty="0" err="1" smtClean="0">
                <a:solidFill>
                  <a:srgbClr val="008080"/>
                </a:solidFill>
              </a:rPr>
              <a:t>including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important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representatives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of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</a:p>
          <a:p>
            <a:pPr algn="ctr"/>
            <a:r>
              <a:rPr lang="sl-SI" sz="2000" dirty="0" err="1" smtClean="0">
                <a:solidFill>
                  <a:srgbClr val="008080"/>
                </a:solidFill>
              </a:rPr>
              <a:t>economy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from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Slovenia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and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abroad</a:t>
            </a:r>
            <a:r>
              <a:rPr lang="sl-SI" sz="2000" dirty="0" smtClean="0">
                <a:solidFill>
                  <a:srgbClr val="008080"/>
                </a:solidFill>
              </a:rPr>
              <a:t>.</a:t>
            </a:r>
            <a:endParaRPr lang="sl-SI" sz="2000" dirty="0">
              <a:solidFill>
                <a:srgbClr val="00808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0774" y="5847655"/>
            <a:ext cx="3678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l-SI" sz="2400" b="1" i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ALUMNI CLUB FKKT, UM </a:t>
            </a:r>
            <a:endParaRPr lang="sl-SI" sz="2400" b="1" i="1" u="sng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96701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212056" y="2348880"/>
            <a:ext cx="2664296" cy="127204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ARRS </a:t>
            </a:r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sl-SI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400" dirty="0"/>
              <a:t>     </a:t>
            </a:r>
            <a:r>
              <a:rPr lang="sl-SI" sz="2400" dirty="0">
                <a:solidFill>
                  <a:srgbClr val="000066"/>
                </a:solidFill>
              </a:rPr>
              <a:t>- </a:t>
            </a:r>
            <a:r>
              <a:rPr lang="sl-SI" sz="2400" dirty="0" err="1" smtClean="0">
                <a:solidFill>
                  <a:srgbClr val="000066"/>
                </a:solidFill>
              </a:rPr>
              <a:t>applied</a:t>
            </a:r>
            <a:r>
              <a:rPr lang="sl-SI" sz="2400" dirty="0" smtClean="0">
                <a:solidFill>
                  <a:srgbClr val="000066"/>
                </a:solidFill>
              </a:rPr>
              <a:t>: </a:t>
            </a:r>
            <a:r>
              <a:rPr lang="sl-SI" sz="2400" dirty="0">
                <a:solidFill>
                  <a:srgbClr val="008080"/>
                </a:solidFill>
              </a:rPr>
              <a:t>4</a:t>
            </a:r>
          </a:p>
          <a:p>
            <a:r>
              <a:rPr lang="sl-SI" sz="2400" dirty="0">
                <a:solidFill>
                  <a:srgbClr val="000066"/>
                </a:solidFill>
              </a:rPr>
              <a:t>     - </a:t>
            </a:r>
            <a:r>
              <a:rPr lang="sl-SI" sz="2400" dirty="0" err="1" smtClean="0">
                <a:solidFill>
                  <a:srgbClr val="000066"/>
                </a:solidFill>
              </a:rPr>
              <a:t>basic</a:t>
            </a:r>
            <a:r>
              <a:rPr lang="sl-SI" sz="2400" dirty="0" smtClean="0">
                <a:solidFill>
                  <a:srgbClr val="000066"/>
                </a:solidFill>
              </a:rPr>
              <a:t>:</a:t>
            </a:r>
            <a:r>
              <a:rPr lang="sl-SI" sz="2400" dirty="0" smtClean="0">
                <a:solidFill>
                  <a:srgbClr val="008080"/>
                </a:solidFill>
              </a:rPr>
              <a:t> </a:t>
            </a:r>
            <a:r>
              <a:rPr lang="sl-SI" sz="2400" dirty="0">
                <a:solidFill>
                  <a:srgbClr val="008080"/>
                </a:solidFill>
              </a:rPr>
              <a:t>5</a:t>
            </a:r>
          </a:p>
        </p:txBody>
      </p:sp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dirty="0" err="1" smtClean="0"/>
              <a:t>Create</a:t>
            </a:r>
            <a:r>
              <a:rPr lang="sl-SI" dirty="0" smtClean="0"/>
              <a:t> </a:t>
            </a:r>
            <a:r>
              <a:rPr lang="sl-SI" dirty="0" err="1" smtClean="0"/>
              <a:t>your</a:t>
            </a:r>
            <a:r>
              <a:rPr lang="sl-SI" dirty="0" smtClean="0"/>
              <a:t> </a:t>
            </a:r>
            <a:r>
              <a:rPr lang="sl-SI" dirty="0" err="1" smtClean="0"/>
              <a:t>future</a:t>
            </a:r>
            <a:r>
              <a:rPr lang="sl-SI" dirty="0"/>
              <a:t>.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Societal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involvement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1412776"/>
            <a:ext cx="237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9" name="TextBox 8"/>
          <p:cNvSpPr txBox="1"/>
          <p:nvPr/>
        </p:nvSpPr>
        <p:spPr>
          <a:xfrm>
            <a:off x="273494" y="1772816"/>
            <a:ext cx="1857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l-SI" sz="2400" b="1" i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PROJECTS:</a:t>
            </a:r>
            <a:endParaRPr lang="sl-SI" sz="2400" b="1" i="1" u="sng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2987824" y="2300972"/>
            <a:ext cx="3096344" cy="127204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sl-SI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>
                <a:solidFill>
                  <a:srgbClr val="008080"/>
                </a:solidFill>
              </a:rPr>
              <a:t>17</a:t>
            </a:r>
            <a:r>
              <a:rPr lang="sl-SI" sz="2400" dirty="0"/>
              <a:t> </a:t>
            </a:r>
            <a:r>
              <a:rPr lang="sl-SI" sz="2400" dirty="0">
                <a:solidFill>
                  <a:srgbClr val="000066"/>
                </a:solidFill>
              </a:rPr>
              <a:t>(7. </a:t>
            </a:r>
            <a:r>
              <a:rPr lang="sl-SI" sz="2400" dirty="0" smtClean="0">
                <a:solidFill>
                  <a:srgbClr val="000066"/>
                </a:solidFill>
              </a:rPr>
              <a:t>FW, </a:t>
            </a:r>
            <a:r>
              <a:rPr lang="sl-SI" sz="2400" dirty="0">
                <a:solidFill>
                  <a:srgbClr val="000066"/>
                </a:solidFill>
              </a:rPr>
              <a:t>Eureka …)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6322888" y="2276872"/>
            <a:ext cx="2520280" cy="127204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</a:t>
            </a:r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sl-SI" sz="2400" dirty="0">
                <a:solidFill>
                  <a:srgbClr val="008080"/>
                </a:solidFill>
              </a:rPr>
              <a:t>9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374" y="4005064"/>
            <a:ext cx="4873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l-SI" sz="2400" b="1" i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 COUNCIL OF FKKT, UM </a:t>
            </a:r>
            <a:endParaRPr lang="sl-SI" sz="2400" b="1" i="1" u="sng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477158" y="4653136"/>
            <a:ext cx="8183532" cy="75343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sl-SI" sz="2000" dirty="0" err="1" smtClean="0">
                <a:solidFill>
                  <a:srgbClr val="008080"/>
                </a:solidFill>
              </a:rPr>
              <a:t>advisory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body</a:t>
            </a:r>
            <a:r>
              <a:rPr lang="sl-SI" sz="2000" dirty="0" smtClean="0">
                <a:solidFill>
                  <a:srgbClr val="008080"/>
                </a:solidFill>
              </a:rPr>
              <a:t>, </a:t>
            </a:r>
            <a:r>
              <a:rPr lang="sl-SI" sz="2000" dirty="0" err="1" smtClean="0">
                <a:solidFill>
                  <a:srgbClr val="008080"/>
                </a:solidFill>
              </a:rPr>
              <a:t>including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important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representatives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of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</a:p>
          <a:p>
            <a:pPr algn="ctr"/>
            <a:r>
              <a:rPr lang="sl-SI" sz="2000" dirty="0" err="1" smtClean="0">
                <a:solidFill>
                  <a:srgbClr val="008080"/>
                </a:solidFill>
              </a:rPr>
              <a:t>economy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from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Slovenia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and</a:t>
            </a:r>
            <a:r>
              <a:rPr lang="sl-SI" sz="2000" dirty="0" smtClean="0">
                <a:solidFill>
                  <a:srgbClr val="008080"/>
                </a:solidFill>
              </a:rPr>
              <a:t> </a:t>
            </a:r>
            <a:r>
              <a:rPr lang="sl-SI" sz="2000" dirty="0" err="1" smtClean="0">
                <a:solidFill>
                  <a:srgbClr val="008080"/>
                </a:solidFill>
              </a:rPr>
              <a:t>abroad</a:t>
            </a:r>
            <a:r>
              <a:rPr lang="sl-SI" sz="2000" dirty="0" smtClean="0">
                <a:solidFill>
                  <a:srgbClr val="008080"/>
                </a:solidFill>
              </a:rPr>
              <a:t>.</a:t>
            </a:r>
            <a:endParaRPr lang="sl-SI" sz="2000" dirty="0">
              <a:solidFill>
                <a:srgbClr val="00808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0774" y="5847655"/>
            <a:ext cx="3678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l-SI" sz="2400" b="1" i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ALUMNI CLUB FKKT, UM </a:t>
            </a:r>
            <a:endParaRPr lang="sl-SI" sz="2400" b="1" i="1" u="sng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24047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 bwMode="auto">
          <a:xfrm>
            <a:off x="1403648" y="1366317"/>
            <a:ext cx="6264696" cy="1656184"/>
          </a:xfrm>
          <a:prstGeom prst="round2Diag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3200">
              <a:latin typeface="Tahoma" pitchFamily="34" charset="0"/>
            </a:endParaRPr>
          </a:p>
        </p:txBody>
      </p:sp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51520" y="468000"/>
            <a:ext cx="8153400" cy="1047328"/>
          </a:xfrm>
        </p:spPr>
        <p:txBody>
          <a:bodyPr/>
          <a:lstStyle/>
          <a:p>
            <a:r>
              <a:rPr lang="sl-SI" b="1" i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</a:t>
            </a:r>
            <a:r>
              <a:rPr lang="sl-SI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assurance</a:t>
            </a:r>
            <a:r>
              <a:rPr lang="sl-SI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sl-SI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monitoring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47664" y="1366317"/>
            <a:ext cx="587978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accent1">
                    <a:lumMod val="50000"/>
                  </a:schemeClr>
                </a:solidFill>
              </a:rPr>
              <a:t>Committee for quality evaluation FKKT, UM</a:t>
            </a:r>
          </a:p>
          <a:p>
            <a:pPr marL="536575" indent="-274638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</a:rPr>
              <a:t>5 professors, </a:t>
            </a:r>
          </a:p>
          <a:p>
            <a:pPr marL="536575" indent="-274638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</a:rPr>
              <a:t>2 students, </a:t>
            </a:r>
          </a:p>
          <a:p>
            <a:pPr marL="536575" indent="-274638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66"/>
                </a:solidFill>
              </a:rPr>
              <a:t>1 </a:t>
            </a:r>
            <a:r>
              <a:rPr lang="sl-SI" sz="2400" dirty="0" err="1" smtClean="0">
                <a:solidFill>
                  <a:srgbClr val="000066"/>
                </a:solidFill>
              </a:rPr>
              <a:t>non</a:t>
            </a:r>
            <a:r>
              <a:rPr lang="sl-SI" sz="2400" dirty="0" smtClean="0">
                <a:solidFill>
                  <a:srgbClr val="000066"/>
                </a:solidFill>
              </a:rPr>
              <a:t>-</a:t>
            </a:r>
            <a:r>
              <a:rPr lang="sl-SI" sz="2400" dirty="0" err="1" smtClean="0">
                <a:solidFill>
                  <a:srgbClr val="000066"/>
                </a:solidFill>
              </a:rPr>
              <a:t>academic</a:t>
            </a:r>
            <a:r>
              <a:rPr lang="en-US" sz="2400" dirty="0" smtClean="0">
                <a:solidFill>
                  <a:srgbClr val="000066"/>
                </a:solidFill>
              </a:rPr>
              <a:t>.</a:t>
            </a:r>
          </a:p>
          <a:p>
            <a:pPr algn="ctr"/>
            <a:endParaRPr lang="en-US" dirty="0" smtClean="0"/>
          </a:p>
        </p:txBody>
      </p:sp>
      <p:sp>
        <p:nvSpPr>
          <p:cNvPr id="8" name="Round Diagonal Corner Rectangle 7"/>
          <p:cNvSpPr/>
          <p:nvPr/>
        </p:nvSpPr>
        <p:spPr bwMode="auto">
          <a:xfrm>
            <a:off x="545417" y="3573016"/>
            <a:ext cx="3550667" cy="935587"/>
          </a:xfrm>
          <a:prstGeom prst="round2DiagRect">
            <a:avLst/>
          </a:prstGeom>
          <a:solidFill>
            <a:srgbClr val="FFCCFF"/>
          </a:solidFill>
          <a:ln>
            <a:solidFill>
              <a:srgbClr val="FF6699"/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Round Diagonal Corner Rectangle 9"/>
          <p:cNvSpPr/>
          <p:nvPr/>
        </p:nvSpPr>
        <p:spPr bwMode="auto">
          <a:xfrm>
            <a:off x="5051736" y="3600550"/>
            <a:ext cx="3550667" cy="919554"/>
          </a:xfrm>
          <a:prstGeom prst="round2DiagRect">
            <a:avLst/>
          </a:prstGeom>
          <a:solidFill>
            <a:srgbClr val="FFCCFF"/>
          </a:solidFill>
          <a:ln>
            <a:solidFill>
              <a:srgbClr val="FF6699"/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kumimoji="0" lang="sl-SI" sz="20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5417" y="3471422"/>
            <a:ext cx="342293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 annual </a:t>
            </a:r>
            <a:r>
              <a:rPr lang="sl-SI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</a:t>
            </a:r>
            <a:endParaRPr lang="sl-SI" sz="28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000" dirty="0" err="1" smtClean="0">
                <a:solidFill>
                  <a:schemeClr val="accent2">
                    <a:lumMod val="50000"/>
                  </a:schemeClr>
                </a:solidFill>
              </a:rPr>
              <a:t>Accepted</a:t>
            </a:r>
            <a:r>
              <a:rPr lang="sl-SI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l-SI" sz="2000" dirty="0" err="1" smtClean="0">
                <a:solidFill>
                  <a:schemeClr val="accent2">
                    <a:lumMod val="50000"/>
                  </a:schemeClr>
                </a:solidFill>
              </a:rPr>
              <a:t>by</a:t>
            </a:r>
            <a:r>
              <a:rPr lang="sl-SI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l-SI" sz="20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sl-SI" sz="2000" dirty="0" smtClean="0">
                <a:solidFill>
                  <a:schemeClr val="accent2">
                    <a:lumMod val="50000"/>
                  </a:schemeClr>
                </a:solidFill>
              </a:rPr>
              <a:t> Senate </a:t>
            </a:r>
            <a:r>
              <a:rPr lang="sl-SI" sz="2000" dirty="0" err="1" smtClean="0">
                <a:solidFill>
                  <a:schemeClr val="accent2">
                    <a:lumMod val="50000"/>
                  </a:schemeClr>
                </a:solidFill>
              </a:rPr>
              <a:t>and</a:t>
            </a:r>
            <a:r>
              <a:rPr lang="sl-SI" sz="2000" dirty="0" smtClean="0">
                <a:solidFill>
                  <a:schemeClr val="accent2">
                    <a:lumMod val="50000"/>
                  </a:schemeClr>
                </a:solidFill>
              </a:rPr>
              <a:t> AZ FKKT, UM</a:t>
            </a:r>
            <a:endParaRPr lang="sl-SI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56138" y="3689107"/>
            <a:ext cx="35506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Action plan</a:t>
            </a:r>
            <a:endParaRPr lang="sl-SI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algn="ctr"/>
            <a:r>
              <a:rPr lang="sl-SI" sz="2000" dirty="0" smtClean="0">
                <a:solidFill>
                  <a:srgbClr val="000066"/>
                </a:solidFill>
                <a:cs typeface="Arial"/>
              </a:rPr>
              <a:t>Monitoring the implementation</a:t>
            </a:r>
            <a:endParaRPr lang="sl-SI" sz="2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urved Up Arrow 6"/>
          <p:cNvSpPr/>
          <p:nvPr/>
        </p:nvSpPr>
        <p:spPr bwMode="auto">
          <a:xfrm>
            <a:off x="3560399" y="4767342"/>
            <a:ext cx="2016224" cy="360040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Curved Up Arrow 16"/>
          <p:cNvSpPr/>
          <p:nvPr/>
        </p:nvSpPr>
        <p:spPr bwMode="auto">
          <a:xfrm rot="10800000">
            <a:off x="3527884" y="3170921"/>
            <a:ext cx="2016224" cy="330087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Curved Right Arrow 11"/>
          <p:cNvSpPr/>
          <p:nvPr/>
        </p:nvSpPr>
        <p:spPr bwMode="auto">
          <a:xfrm>
            <a:off x="827584" y="2410434"/>
            <a:ext cx="400219" cy="1090576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Curved Right Arrow 17"/>
          <p:cNvSpPr/>
          <p:nvPr/>
        </p:nvSpPr>
        <p:spPr bwMode="auto">
          <a:xfrm flipH="1">
            <a:off x="7745049" y="2410431"/>
            <a:ext cx="418346" cy="1090578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Footer Placeholder 1"/>
          <p:cNvSpPr txBox="1">
            <a:spLocks/>
          </p:cNvSpPr>
          <p:nvPr/>
        </p:nvSpPr>
        <p:spPr>
          <a:xfrm>
            <a:off x="0" y="0"/>
            <a:ext cx="8208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defPPr>
              <a:defRPr lang="sl-SI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sl-SI" dirty="0" err="1" smtClean="0"/>
              <a:t>Create</a:t>
            </a:r>
            <a:r>
              <a:rPr lang="sl-SI" dirty="0" smtClean="0"/>
              <a:t> </a:t>
            </a:r>
            <a:r>
              <a:rPr lang="sl-SI" dirty="0" err="1" smtClean="0"/>
              <a:t>your</a:t>
            </a:r>
            <a:r>
              <a:rPr lang="sl-SI" dirty="0" smtClean="0"/>
              <a:t> </a:t>
            </a:r>
            <a:r>
              <a:rPr lang="sl-SI" dirty="0" err="1" smtClean="0"/>
              <a:t>future</a:t>
            </a:r>
            <a:r>
              <a:rPr lang="sl-SI" dirty="0"/>
              <a:t>.</a:t>
            </a:r>
          </a:p>
        </p:txBody>
      </p:sp>
      <p:sp>
        <p:nvSpPr>
          <p:cNvPr id="20" name="Round Diagonal Corner Rectangle 19"/>
          <p:cNvSpPr/>
          <p:nvPr/>
        </p:nvSpPr>
        <p:spPr bwMode="auto">
          <a:xfrm>
            <a:off x="1679246" y="5301208"/>
            <a:ext cx="5616624" cy="1473024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sl-SI" sz="2000" b="1" i="0" u="sng" strike="noStrike" cap="none" normalizeH="0" baseline="0" dirty="0" err="1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Survery</a:t>
            </a:r>
            <a:r>
              <a:rPr kumimoji="0" lang="sl-SI" sz="2000" b="1" i="0" u="sng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Student survey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Survey on the actual study load of a student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Employee satisfaction survey</a:t>
            </a:r>
            <a:endParaRPr kumimoji="0" lang="sl-SI" sz="200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493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err="1" smtClean="0"/>
              <a:t>Creat</a:t>
            </a:r>
            <a:r>
              <a:rPr lang="sl-SI" dirty="0" smtClean="0"/>
              <a:t>e</a:t>
            </a:r>
            <a:r>
              <a:rPr lang="en-US" dirty="0" smtClean="0"/>
              <a:t> </a:t>
            </a:r>
            <a:r>
              <a:rPr lang="sl-SI" dirty="0" err="1" smtClean="0"/>
              <a:t>your</a:t>
            </a:r>
            <a:r>
              <a:rPr lang="en-US" dirty="0" smtClean="0"/>
              <a:t> future.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51520" y="468000"/>
            <a:ext cx="8153400" cy="1047328"/>
          </a:xfrm>
        </p:spPr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assurance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monitoring</a:t>
            </a:r>
            <a:endParaRPr lang="en-US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994286207"/>
              </p:ext>
            </p:extLst>
          </p:nvPr>
        </p:nvGraphicFramePr>
        <p:xfrm>
          <a:off x="611560" y="1246875"/>
          <a:ext cx="794643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9596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dirty="0" err="1" smtClean="0"/>
              <a:t>Create</a:t>
            </a:r>
            <a:r>
              <a:rPr lang="sl-SI" dirty="0" smtClean="0"/>
              <a:t> </a:t>
            </a:r>
            <a:r>
              <a:rPr lang="sl-SI" dirty="0" err="1" smtClean="0"/>
              <a:t>your</a:t>
            </a:r>
            <a:r>
              <a:rPr lang="sl-SI" dirty="0" smtClean="0"/>
              <a:t> </a:t>
            </a:r>
            <a:r>
              <a:rPr lang="sl-SI" dirty="0" err="1" smtClean="0"/>
              <a:t>future</a:t>
            </a:r>
            <a:r>
              <a:rPr lang="sl-SI" dirty="0"/>
              <a:t>.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51520" y="509464"/>
            <a:ext cx="8153400" cy="1047328"/>
          </a:xfrm>
        </p:spPr>
        <p:txBody>
          <a:bodyPr/>
          <a:lstStyle/>
          <a:p>
            <a:r>
              <a:rPr lang="sl-SI" b="1" i="1" dirty="0" err="1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Excelence</a:t>
            </a:r>
            <a:r>
              <a:rPr lang="sl-SI" b="1" i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sl-SI" b="1" i="1" dirty="0" err="1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</a:t>
            </a:r>
            <a:endParaRPr lang="sl-SI" b="1" i="1" dirty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6183" y="1413931"/>
            <a:ext cx="9110353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u="sng" dirty="0" err="1" smtClean="0">
                <a:solidFill>
                  <a:srgbClr val="000066"/>
                </a:solidFill>
              </a:rPr>
              <a:t>Awards</a:t>
            </a:r>
            <a:r>
              <a:rPr lang="sl-SI" sz="2400" b="1" u="sng" dirty="0" smtClean="0">
                <a:solidFill>
                  <a:srgbClr val="000066"/>
                </a:solidFill>
              </a:rPr>
              <a:t>: </a:t>
            </a:r>
          </a:p>
          <a:p>
            <a:endParaRPr lang="sl-SI" sz="1000" b="1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err="1">
                <a:solidFill>
                  <a:srgbClr val="002060"/>
                </a:solidFill>
              </a:rPr>
              <a:t>Zois</a:t>
            </a:r>
            <a:r>
              <a:rPr lang="en-US" sz="2000" b="1" dirty="0">
                <a:solidFill>
                  <a:srgbClr val="002060"/>
                </a:solidFill>
              </a:rPr>
              <a:t> Award </a:t>
            </a:r>
            <a:r>
              <a:rPr lang="en-US" sz="2000" dirty="0">
                <a:solidFill>
                  <a:srgbClr val="002060"/>
                </a:solidFill>
              </a:rPr>
              <a:t>for </a:t>
            </a:r>
            <a:r>
              <a:rPr lang="sl-SI" sz="2000" dirty="0" smtClean="0">
                <a:solidFill>
                  <a:srgbClr val="002060"/>
                </a:solidFill>
              </a:rPr>
              <a:t>excelence in </a:t>
            </a:r>
            <a:r>
              <a:rPr lang="en-US" sz="2000" dirty="0" smtClean="0">
                <a:solidFill>
                  <a:srgbClr val="002060"/>
                </a:solidFill>
              </a:rPr>
              <a:t>science </a:t>
            </a:r>
            <a:r>
              <a:rPr lang="en-US" sz="2000" dirty="0">
                <a:solidFill>
                  <a:srgbClr val="002060"/>
                </a:solidFill>
              </a:rPr>
              <a:t>and </a:t>
            </a:r>
            <a:r>
              <a:rPr lang="en-US" sz="2000" dirty="0" smtClean="0">
                <a:solidFill>
                  <a:srgbClr val="002060"/>
                </a:solidFill>
              </a:rPr>
              <a:t>development </a:t>
            </a:r>
            <a:r>
              <a:rPr lang="sl-SI" sz="2000" dirty="0" smtClean="0">
                <a:solidFill>
                  <a:srgbClr val="002060"/>
                </a:solidFill>
              </a:rPr>
              <a:t> 2006 – Prof. Dr</a:t>
            </a:r>
            <a:r>
              <a:rPr lang="sl-SI" sz="2000" dirty="0">
                <a:solidFill>
                  <a:srgbClr val="002060"/>
                </a:solidFill>
              </a:rPr>
              <a:t>. </a:t>
            </a:r>
            <a:r>
              <a:rPr lang="sl-SI" sz="2000" dirty="0" smtClean="0">
                <a:solidFill>
                  <a:srgbClr val="002060"/>
                </a:solidFill>
              </a:rPr>
              <a:t>Željko Knez</a:t>
            </a:r>
          </a:p>
          <a:p>
            <a:endParaRPr lang="sl-SI" sz="8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err="1">
                <a:solidFill>
                  <a:srgbClr val="006666"/>
                </a:solidFill>
              </a:rPr>
              <a:t>Zois</a:t>
            </a:r>
            <a:r>
              <a:rPr lang="en-US" sz="2000" b="1" dirty="0">
                <a:solidFill>
                  <a:srgbClr val="006666"/>
                </a:solidFill>
              </a:rPr>
              <a:t> Award </a:t>
            </a:r>
            <a:r>
              <a:rPr lang="en-US" sz="2000" dirty="0">
                <a:solidFill>
                  <a:srgbClr val="006666"/>
                </a:solidFill>
              </a:rPr>
              <a:t>for excellent scientific achievements </a:t>
            </a:r>
            <a:r>
              <a:rPr lang="sl-SI" sz="2000" dirty="0" smtClean="0">
                <a:solidFill>
                  <a:srgbClr val="006666"/>
                </a:solidFill>
              </a:rPr>
              <a:t>2010 – Prof. Dr</a:t>
            </a:r>
            <a:r>
              <a:rPr lang="sl-SI" sz="2000" dirty="0">
                <a:solidFill>
                  <a:srgbClr val="006666"/>
                </a:solidFill>
              </a:rPr>
              <a:t>. Miha Drofenik</a:t>
            </a:r>
            <a:r>
              <a:rPr lang="sl-SI" sz="2000" dirty="0" smtClean="0">
                <a:solidFill>
                  <a:srgbClr val="006666"/>
                </a:solidFill>
              </a:rPr>
              <a:t>  </a:t>
            </a:r>
          </a:p>
          <a:p>
            <a:endParaRPr lang="sl-SI" sz="800" dirty="0" smtClean="0">
              <a:solidFill>
                <a:srgbClr val="006666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 err="1">
                <a:solidFill>
                  <a:srgbClr val="000066"/>
                </a:solidFill>
              </a:rPr>
              <a:t>Zois</a:t>
            </a:r>
            <a:r>
              <a:rPr lang="en-US" sz="2000" b="1" dirty="0">
                <a:solidFill>
                  <a:srgbClr val="000066"/>
                </a:solidFill>
              </a:rPr>
              <a:t> Award </a:t>
            </a:r>
            <a:r>
              <a:rPr lang="en-US" sz="2000" dirty="0">
                <a:solidFill>
                  <a:srgbClr val="000066"/>
                </a:solidFill>
              </a:rPr>
              <a:t>for significant scientific research </a:t>
            </a:r>
            <a:r>
              <a:rPr lang="sl-SI" sz="2000" dirty="0" smtClean="0">
                <a:solidFill>
                  <a:srgbClr val="000066"/>
                </a:solidFill>
              </a:rPr>
              <a:t>2012 – Prof. Dr. Mojca Škerget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 err="1">
                <a:solidFill>
                  <a:srgbClr val="006666"/>
                </a:solidFill>
              </a:rPr>
              <a:t>Zois</a:t>
            </a:r>
            <a:r>
              <a:rPr lang="en-US" sz="2000" b="1" dirty="0">
                <a:solidFill>
                  <a:srgbClr val="006666"/>
                </a:solidFill>
              </a:rPr>
              <a:t> Award </a:t>
            </a:r>
            <a:r>
              <a:rPr lang="en-US" sz="2000" dirty="0">
                <a:solidFill>
                  <a:srgbClr val="006666"/>
                </a:solidFill>
              </a:rPr>
              <a:t>for significant achievements </a:t>
            </a:r>
            <a:r>
              <a:rPr lang="sl-SI" sz="2000" dirty="0">
                <a:solidFill>
                  <a:srgbClr val="006666"/>
                </a:solidFill>
              </a:rPr>
              <a:t> </a:t>
            </a:r>
            <a:r>
              <a:rPr lang="sl-SI" sz="2000" dirty="0" smtClean="0">
                <a:solidFill>
                  <a:srgbClr val="006666"/>
                </a:solidFill>
              </a:rPr>
              <a:t>2012 </a:t>
            </a:r>
            <a:r>
              <a:rPr lang="sl-SI" sz="2000" dirty="0">
                <a:solidFill>
                  <a:srgbClr val="006666"/>
                </a:solidFill>
              </a:rPr>
              <a:t>– </a:t>
            </a:r>
            <a:r>
              <a:rPr lang="sl-SI" sz="2000" dirty="0" smtClean="0">
                <a:solidFill>
                  <a:srgbClr val="006666"/>
                </a:solidFill>
              </a:rPr>
              <a:t>Prof</a:t>
            </a:r>
            <a:r>
              <a:rPr lang="sl-SI" sz="2000" dirty="0">
                <a:solidFill>
                  <a:srgbClr val="006666"/>
                </a:solidFill>
              </a:rPr>
              <a:t>. </a:t>
            </a:r>
            <a:r>
              <a:rPr lang="sl-SI" sz="2000" dirty="0" smtClean="0">
                <a:solidFill>
                  <a:srgbClr val="006666"/>
                </a:solidFill>
              </a:rPr>
              <a:t>Dr</a:t>
            </a:r>
            <a:r>
              <a:rPr lang="sl-SI" sz="2000" dirty="0">
                <a:solidFill>
                  <a:srgbClr val="006666"/>
                </a:solidFill>
              </a:rPr>
              <a:t>. Samo </a:t>
            </a:r>
            <a:r>
              <a:rPr lang="sl-SI" sz="2000" dirty="0" smtClean="0">
                <a:solidFill>
                  <a:srgbClr val="006666"/>
                </a:solidFill>
              </a:rPr>
              <a:t>Korpar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l-SI" sz="2000" b="1" dirty="0" smtClean="0">
                <a:solidFill>
                  <a:srgbClr val="000066"/>
                </a:solidFill>
              </a:rPr>
              <a:t>Žagar </a:t>
            </a:r>
            <a:r>
              <a:rPr lang="sl-SI" sz="2000" b="1" dirty="0" err="1" smtClean="0">
                <a:solidFill>
                  <a:srgbClr val="000066"/>
                </a:solidFill>
              </a:rPr>
              <a:t>Award</a:t>
            </a:r>
            <a:r>
              <a:rPr lang="sl-SI" sz="2000" b="1" dirty="0" smtClean="0">
                <a:solidFill>
                  <a:srgbClr val="000066"/>
                </a:solidFill>
              </a:rPr>
              <a:t> </a:t>
            </a:r>
            <a:r>
              <a:rPr lang="sl-SI" sz="2000" dirty="0">
                <a:solidFill>
                  <a:srgbClr val="000066"/>
                </a:solidFill>
              </a:rPr>
              <a:t>2010 – </a:t>
            </a:r>
            <a:r>
              <a:rPr lang="sl-SI" sz="2000" dirty="0" smtClean="0">
                <a:solidFill>
                  <a:srgbClr val="000066"/>
                </a:solidFill>
              </a:rPr>
              <a:t>Prof</a:t>
            </a:r>
            <a:r>
              <a:rPr lang="sl-SI" sz="2000" dirty="0">
                <a:solidFill>
                  <a:srgbClr val="000066"/>
                </a:solidFill>
              </a:rPr>
              <a:t>. </a:t>
            </a:r>
            <a:r>
              <a:rPr lang="sl-SI" sz="2000" dirty="0" smtClean="0">
                <a:solidFill>
                  <a:srgbClr val="000066"/>
                </a:solidFill>
              </a:rPr>
              <a:t>Dr</a:t>
            </a:r>
            <a:r>
              <a:rPr lang="sl-SI" sz="2000" dirty="0">
                <a:solidFill>
                  <a:srgbClr val="000066"/>
                </a:solidFill>
              </a:rPr>
              <a:t>. Peter </a:t>
            </a:r>
            <a:r>
              <a:rPr lang="sl-SI" sz="2000" dirty="0" smtClean="0">
                <a:solidFill>
                  <a:srgbClr val="000066"/>
                </a:solidFill>
              </a:rPr>
              <a:t>Glavič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sl-SI" sz="2000" dirty="0" smtClean="0">
              <a:solidFill>
                <a:srgbClr val="006666"/>
              </a:solidFill>
            </a:endParaRPr>
          </a:p>
          <a:p>
            <a:r>
              <a:rPr lang="sl-SI" sz="2400" b="1" u="sng" dirty="0" err="1" smtClean="0">
                <a:solidFill>
                  <a:srgbClr val="000066"/>
                </a:solidFill>
              </a:rPr>
              <a:t>Achievements</a:t>
            </a:r>
            <a:r>
              <a:rPr lang="sl-SI" sz="2400" b="1" u="sng" dirty="0" smtClean="0">
                <a:solidFill>
                  <a:srgbClr val="000066"/>
                </a:solidFill>
              </a:rPr>
              <a:t>:</a:t>
            </a:r>
            <a:endParaRPr lang="sl-SI" sz="2400" b="1" u="sng" dirty="0">
              <a:solidFill>
                <a:srgbClr val="000066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l-SI" sz="2000" b="1" dirty="0" smtClean="0">
                <a:solidFill>
                  <a:srgbClr val="002060"/>
                </a:solidFill>
              </a:rPr>
              <a:t>Nature</a:t>
            </a:r>
            <a:r>
              <a:rPr lang="sl-SI" sz="2000" dirty="0" smtClean="0">
                <a:solidFill>
                  <a:srgbClr val="002060"/>
                </a:solidFill>
              </a:rPr>
              <a:t> </a:t>
            </a:r>
            <a:r>
              <a:rPr lang="sl-SI" sz="2000" b="1" dirty="0" err="1" smtClean="0">
                <a:solidFill>
                  <a:srgbClr val="002060"/>
                </a:solidFill>
              </a:rPr>
              <a:t>Journal</a:t>
            </a:r>
            <a:r>
              <a:rPr lang="sl-SI" sz="2000" b="1" dirty="0" smtClean="0">
                <a:solidFill>
                  <a:srgbClr val="002060"/>
                </a:solidFill>
              </a:rPr>
              <a:t>-</a:t>
            </a:r>
            <a:r>
              <a:rPr lang="sl-SI" sz="2000" dirty="0" smtClean="0">
                <a:solidFill>
                  <a:srgbClr val="002060"/>
                </a:solidFill>
              </a:rPr>
              <a:t>2 </a:t>
            </a:r>
            <a:r>
              <a:rPr lang="sl-SI" sz="2000" dirty="0" err="1" smtClean="0">
                <a:solidFill>
                  <a:srgbClr val="002060"/>
                </a:solidFill>
              </a:rPr>
              <a:t>articles</a:t>
            </a:r>
            <a:r>
              <a:rPr lang="sl-SI" sz="2000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sl-SI" sz="2000" i="1" dirty="0" smtClean="0">
                <a:solidFill>
                  <a:schemeClr val="accent6">
                    <a:lumMod val="50000"/>
                  </a:schemeClr>
                </a:solidFill>
              </a:rPr>
              <a:t>Korpar </a:t>
            </a:r>
            <a:r>
              <a:rPr lang="sl-SI" sz="2000" i="1" dirty="0" err="1" smtClean="0">
                <a:solidFill>
                  <a:schemeClr val="accent6">
                    <a:lumMod val="50000"/>
                  </a:schemeClr>
                </a:solidFill>
              </a:rPr>
              <a:t>et</a:t>
            </a:r>
            <a:r>
              <a:rPr lang="sl-SI" sz="20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000" i="1" dirty="0" err="1" smtClean="0">
                <a:solidFill>
                  <a:schemeClr val="accent6">
                    <a:lumMod val="50000"/>
                  </a:schemeClr>
                </a:solidFill>
              </a:rPr>
              <a:t>al</a:t>
            </a:r>
            <a:r>
              <a:rPr lang="sl-SI" sz="2000" i="1" dirty="0" smtClean="0">
                <a:solidFill>
                  <a:schemeClr val="accent6">
                    <a:lumMod val="50000"/>
                  </a:schemeClr>
                </a:solidFill>
              </a:rPr>
              <a:t>. Vol. 452, </a:t>
            </a:r>
            <a:r>
              <a:rPr lang="sl-SI" sz="2000" b="1" i="1" dirty="0" smtClean="0">
                <a:solidFill>
                  <a:schemeClr val="accent6">
                    <a:lumMod val="50000"/>
                  </a:schemeClr>
                </a:solidFill>
              </a:rPr>
              <a:t>(2008)</a:t>
            </a:r>
            <a:r>
              <a:rPr lang="sl-SI" sz="2000" i="1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sl-SI" sz="2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000" i="1" dirty="0" smtClean="0">
                <a:solidFill>
                  <a:schemeClr val="accent6">
                    <a:lumMod val="50000"/>
                  </a:schemeClr>
                </a:solidFill>
              </a:rPr>
              <a:t>Potočnik </a:t>
            </a:r>
            <a:r>
              <a:rPr lang="sl-SI" sz="2000" i="1" dirty="0" err="1" smtClean="0">
                <a:solidFill>
                  <a:schemeClr val="accent6">
                    <a:lumMod val="50000"/>
                  </a:schemeClr>
                </a:solidFill>
              </a:rPr>
              <a:t>et</a:t>
            </a:r>
            <a:r>
              <a:rPr lang="sl-SI" sz="20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sz="2000" i="1" dirty="0" err="1" smtClean="0">
                <a:solidFill>
                  <a:schemeClr val="accent6">
                    <a:lumMod val="50000"/>
                  </a:schemeClr>
                </a:solidFill>
              </a:rPr>
              <a:t>al</a:t>
            </a:r>
            <a:r>
              <a:rPr lang="sl-SI" sz="2000" i="1" dirty="0" smtClean="0">
                <a:solidFill>
                  <a:schemeClr val="accent6">
                    <a:lumMod val="50000"/>
                  </a:schemeClr>
                </a:solidFill>
              </a:rPr>
              <a:t>. Vol. 491 </a:t>
            </a:r>
            <a:r>
              <a:rPr lang="sl-SI" sz="2000" b="1" i="1" dirty="0" smtClean="0">
                <a:solidFill>
                  <a:schemeClr val="accent6">
                    <a:lumMod val="50000"/>
                  </a:schemeClr>
                </a:solidFill>
              </a:rPr>
              <a:t>(2012)</a:t>
            </a:r>
            <a:r>
              <a:rPr lang="sl-SI" sz="2000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l-SI" sz="2000" dirty="0" smtClean="0">
                <a:solidFill>
                  <a:srgbClr val="006666"/>
                </a:solidFill>
              </a:rPr>
              <a:t>FKKT </a:t>
            </a:r>
            <a:r>
              <a:rPr lang="en-US" sz="2000" dirty="0" smtClean="0">
                <a:solidFill>
                  <a:srgbClr val="006666"/>
                </a:solidFill>
              </a:rPr>
              <a:t>graduates </a:t>
            </a:r>
            <a:r>
              <a:rPr lang="en-US" sz="2000" dirty="0">
                <a:solidFill>
                  <a:srgbClr val="006666"/>
                </a:solidFill>
              </a:rPr>
              <a:t>are the recipients of </a:t>
            </a:r>
            <a:r>
              <a:rPr lang="en-US" sz="2000" dirty="0" err="1" smtClean="0">
                <a:solidFill>
                  <a:srgbClr val="006666"/>
                </a:solidFill>
              </a:rPr>
              <a:t>Krka</a:t>
            </a:r>
            <a:r>
              <a:rPr lang="en-US" sz="2000" dirty="0" smtClean="0">
                <a:solidFill>
                  <a:srgbClr val="006666"/>
                </a:solidFill>
              </a:rPr>
              <a:t>, Henkel </a:t>
            </a:r>
            <a:r>
              <a:rPr lang="en-US" sz="2000" dirty="0">
                <a:solidFill>
                  <a:srgbClr val="006666"/>
                </a:solidFill>
              </a:rPr>
              <a:t>and </a:t>
            </a:r>
            <a:r>
              <a:rPr lang="sl-SI" sz="2000" dirty="0" err="1" smtClean="0">
                <a:solidFill>
                  <a:srgbClr val="006666"/>
                </a:solidFill>
              </a:rPr>
              <a:t>Rector</a:t>
            </a:r>
            <a:r>
              <a:rPr lang="sl-SI" sz="2000" dirty="0" smtClean="0">
                <a:solidFill>
                  <a:srgbClr val="006666"/>
                </a:solidFill>
              </a:rPr>
              <a:t>‘s</a:t>
            </a:r>
            <a:r>
              <a:rPr lang="en-US" sz="2000" dirty="0" smtClean="0">
                <a:solidFill>
                  <a:srgbClr val="006666"/>
                </a:solidFill>
              </a:rPr>
              <a:t> awards</a:t>
            </a:r>
            <a:r>
              <a:rPr lang="sl-SI" sz="2000" dirty="0" smtClean="0">
                <a:solidFill>
                  <a:srgbClr val="006666"/>
                </a:solidFill>
              </a:rPr>
              <a:t>.</a:t>
            </a:r>
            <a:endParaRPr lang="sl-SI" sz="2000" dirty="0"/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2335096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l-SI" dirty="0" smtClean="0"/>
          </a:p>
        </p:txBody>
      </p:sp>
      <p:sp>
        <p:nvSpPr>
          <p:cNvPr id="12290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</a:t>
            </a:r>
            <a:endParaRPr lang="sl-SI" b="1" i="1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484784"/>
            <a:ext cx="8666518" cy="4608512"/>
          </a:xfrm>
        </p:spPr>
        <p:txBody>
          <a:bodyPr/>
          <a:lstStyle/>
          <a:p>
            <a:pPr>
              <a:buClr>
                <a:srgbClr val="003366"/>
              </a:buClr>
              <a:buFont typeface="Arial" pitchFamily="34" charset="0"/>
              <a:buChar char="•"/>
            </a:pPr>
            <a:r>
              <a:rPr lang="sl-SI" b="1" dirty="0" smtClean="0">
                <a:solidFill>
                  <a:srgbClr val="008000"/>
                </a:solidFill>
              </a:rPr>
              <a:t>FKKT, UM</a:t>
            </a:r>
            <a:r>
              <a:rPr lang="sl-SI" dirty="0" smtClean="0"/>
              <a:t> </a:t>
            </a:r>
            <a:r>
              <a:rPr lang="sl-SI" dirty="0" smtClean="0">
                <a:solidFill>
                  <a:srgbClr val="003366"/>
                </a:solidFill>
              </a:rPr>
              <a:t>is </a:t>
            </a:r>
            <a:r>
              <a:rPr lang="sl-SI" dirty="0" err="1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educational</a:t>
            </a:r>
            <a:r>
              <a:rPr lang="sl-SI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and</a:t>
            </a:r>
            <a:r>
              <a:rPr lang="sl-SI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dirty="0" err="1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  <a:r>
              <a:rPr lang="sl-SI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institution</a:t>
            </a:r>
            <a:r>
              <a:rPr lang="sl-SI" dirty="0" smtClean="0">
                <a:solidFill>
                  <a:srgbClr val="003366"/>
                </a:solidFill>
              </a:rPr>
              <a:t>.</a:t>
            </a:r>
          </a:p>
          <a:p>
            <a:pPr>
              <a:buClr>
                <a:srgbClr val="003366"/>
              </a:buClr>
              <a:buFont typeface="Arial" pitchFamily="34" charset="0"/>
              <a:buChar char="•"/>
            </a:pPr>
            <a:endParaRPr lang="sl-SI" sz="900" dirty="0" smtClean="0">
              <a:solidFill>
                <a:srgbClr val="003366"/>
              </a:solidFill>
            </a:endParaRPr>
          </a:p>
          <a:p>
            <a:pPr>
              <a:buClr>
                <a:srgbClr val="003366"/>
              </a:buClr>
              <a:buFont typeface="Arial" pitchFamily="34" charset="0"/>
              <a:buChar char="•"/>
            </a:pPr>
            <a:r>
              <a:rPr lang="sl-SI" dirty="0" err="1" smtClean="0">
                <a:solidFill>
                  <a:srgbClr val="003366"/>
                </a:solidFill>
              </a:rPr>
              <a:t>Generation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and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dissemination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of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new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knowledge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through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basic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and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applied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research</a:t>
            </a:r>
            <a:r>
              <a:rPr lang="sl-SI" dirty="0" smtClean="0">
                <a:solidFill>
                  <a:srgbClr val="003366"/>
                </a:solidFill>
              </a:rPr>
              <a:t>.</a:t>
            </a:r>
          </a:p>
          <a:p>
            <a:pPr>
              <a:buClr>
                <a:srgbClr val="003366"/>
              </a:buClr>
              <a:buFont typeface="Arial" pitchFamily="34" charset="0"/>
              <a:buChar char="•"/>
            </a:pPr>
            <a:endParaRPr lang="sl-SI" sz="900" dirty="0" smtClean="0">
              <a:solidFill>
                <a:srgbClr val="003366"/>
              </a:solidFill>
            </a:endParaRPr>
          </a:p>
          <a:p>
            <a:pPr>
              <a:buClr>
                <a:srgbClr val="003366"/>
              </a:buClr>
              <a:buFont typeface="Arial" pitchFamily="34" charset="0"/>
              <a:buChar char="•"/>
            </a:pPr>
            <a:r>
              <a:rPr lang="sl-SI" dirty="0" err="1" smtClean="0">
                <a:solidFill>
                  <a:srgbClr val="003366"/>
                </a:solidFill>
              </a:rPr>
              <a:t>Stressing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the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freedom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of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thinking</a:t>
            </a:r>
            <a:r>
              <a:rPr lang="sl-SI" dirty="0" smtClean="0">
                <a:solidFill>
                  <a:srgbClr val="003366"/>
                </a:solidFill>
              </a:rPr>
              <a:t>, </a:t>
            </a:r>
            <a:r>
              <a:rPr lang="sl-SI" dirty="0" err="1" smtClean="0">
                <a:solidFill>
                  <a:srgbClr val="003366"/>
                </a:solidFill>
              </a:rPr>
              <a:t>expression</a:t>
            </a:r>
            <a:r>
              <a:rPr lang="sl-SI" dirty="0" smtClean="0">
                <a:solidFill>
                  <a:srgbClr val="003366"/>
                </a:solidFill>
              </a:rPr>
              <a:t>, </a:t>
            </a:r>
            <a:r>
              <a:rPr lang="sl-SI" dirty="0" err="1" smtClean="0">
                <a:solidFill>
                  <a:srgbClr val="003366"/>
                </a:solidFill>
              </a:rPr>
              <a:t>equal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rights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and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tolerancy</a:t>
            </a:r>
            <a:r>
              <a:rPr lang="sl-SI" dirty="0" smtClean="0">
                <a:solidFill>
                  <a:srgbClr val="003366"/>
                </a:solidFill>
              </a:rPr>
              <a:t>.</a:t>
            </a:r>
          </a:p>
          <a:p>
            <a:pPr>
              <a:buClr>
                <a:srgbClr val="003366"/>
              </a:buClr>
              <a:buFont typeface="Arial" pitchFamily="34" charset="0"/>
              <a:buChar char="•"/>
            </a:pPr>
            <a:endParaRPr lang="sl-SI" sz="900" dirty="0" smtClean="0">
              <a:solidFill>
                <a:srgbClr val="003366"/>
              </a:solidFill>
            </a:endParaRPr>
          </a:p>
          <a:p>
            <a:pPr>
              <a:buClr>
                <a:srgbClr val="003366"/>
              </a:buClr>
              <a:buFont typeface="Arial" pitchFamily="34" charset="0"/>
              <a:buChar char="•"/>
            </a:pPr>
            <a:r>
              <a:rPr lang="sl-SI" dirty="0" err="1" smtClean="0">
                <a:solidFill>
                  <a:srgbClr val="003366"/>
                </a:solidFill>
              </a:rPr>
              <a:t>Active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collaboration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with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economy</a:t>
            </a:r>
            <a:r>
              <a:rPr lang="sl-SI" dirty="0" smtClean="0">
                <a:solidFill>
                  <a:srgbClr val="003366"/>
                </a:solidFill>
              </a:rPr>
              <a:t>, </a:t>
            </a:r>
            <a:r>
              <a:rPr lang="sl-SI" dirty="0" err="1" smtClean="0">
                <a:solidFill>
                  <a:srgbClr val="003366"/>
                </a:solidFill>
              </a:rPr>
              <a:t>civil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society</a:t>
            </a:r>
            <a:r>
              <a:rPr lang="sl-SI" dirty="0" smtClean="0">
                <a:solidFill>
                  <a:srgbClr val="003366"/>
                </a:solidFill>
              </a:rPr>
              <a:t>, </a:t>
            </a:r>
            <a:r>
              <a:rPr lang="sl-SI" dirty="0" err="1" smtClean="0">
                <a:solidFill>
                  <a:srgbClr val="003366"/>
                </a:solidFill>
              </a:rPr>
              <a:t>involvement</a:t>
            </a:r>
            <a:r>
              <a:rPr lang="sl-SI" dirty="0" smtClean="0">
                <a:solidFill>
                  <a:srgbClr val="003366"/>
                </a:solidFill>
              </a:rPr>
              <a:t> in </a:t>
            </a:r>
            <a:r>
              <a:rPr lang="sl-SI" dirty="0" err="1" smtClean="0">
                <a:solidFill>
                  <a:srgbClr val="003366"/>
                </a:solidFill>
              </a:rPr>
              <a:t>local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and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international</a:t>
            </a:r>
            <a:r>
              <a:rPr lang="sl-SI" dirty="0" smtClean="0">
                <a:solidFill>
                  <a:srgbClr val="003366"/>
                </a:solidFill>
              </a:rPr>
              <a:t> </a:t>
            </a:r>
            <a:r>
              <a:rPr lang="sl-SI" dirty="0" err="1" smtClean="0">
                <a:solidFill>
                  <a:srgbClr val="003366"/>
                </a:solidFill>
              </a:rPr>
              <a:t>societies</a:t>
            </a:r>
            <a:r>
              <a:rPr lang="sl-SI" dirty="0" smtClean="0">
                <a:solidFill>
                  <a:srgbClr val="003366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sl-SI" dirty="0"/>
          </a:p>
        </p:txBody>
      </p:sp>
      <p:sp>
        <p:nvSpPr>
          <p:cNvPr id="3" name="TextBox 2"/>
          <p:cNvSpPr txBox="1"/>
          <p:nvPr/>
        </p:nvSpPr>
        <p:spPr>
          <a:xfrm>
            <a:off x="59069" y="44624"/>
            <a:ext cx="2563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err="1" smtClean="0">
                <a:solidFill>
                  <a:schemeClr val="bg1"/>
                </a:solidFill>
              </a:rPr>
              <a:t>Create</a:t>
            </a:r>
            <a:r>
              <a:rPr lang="sl-SI" sz="2400" dirty="0" smtClean="0">
                <a:solidFill>
                  <a:schemeClr val="bg1"/>
                </a:solidFill>
              </a:rPr>
              <a:t> </a:t>
            </a:r>
            <a:r>
              <a:rPr lang="sl-SI" sz="2400" dirty="0" err="1" smtClean="0">
                <a:solidFill>
                  <a:schemeClr val="bg1"/>
                </a:solidFill>
              </a:rPr>
              <a:t>your</a:t>
            </a:r>
            <a:r>
              <a:rPr lang="sl-SI" sz="2400" dirty="0" smtClean="0">
                <a:solidFill>
                  <a:schemeClr val="bg1"/>
                </a:solidFill>
              </a:rPr>
              <a:t> </a:t>
            </a:r>
            <a:r>
              <a:rPr lang="sl-SI" sz="2400" dirty="0" err="1" smtClean="0">
                <a:solidFill>
                  <a:schemeClr val="bg1"/>
                </a:solidFill>
              </a:rPr>
              <a:t>future</a:t>
            </a:r>
            <a:r>
              <a:rPr lang="sl-SI" sz="2400" dirty="0" smtClean="0">
                <a:solidFill>
                  <a:schemeClr val="bg1"/>
                </a:solidFill>
              </a:rPr>
              <a:t>.</a:t>
            </a:r>
            <a:endParaRPr lang="sl-SI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l-SI" smtClean="0"/>
          </a:p>
        </p:txBody>
      </p:sp>
      <p:sp>
        <p:nvSpPr>
          <p:cNvPr id="12290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</a:t>
            </a:r>
            <a:endParaRPr lang="sl-SI" b="1" i="1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sl-SI" dirty="0" smtClean="0"/>
          </a:p>
          <a:p>
            <a:r>
              <a:rPr lang="sl-SI" dirty="0" err="1"/>
              <a:t>Create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future</a:t>
            </a:r>
            <a:r>
              <a:rPr lang="sl-SI" dirty="0"/>
              <a:t>.</a:t>
            </a:r>
          </a:p>
          <a:p>
            <a:pPr>
              <a:defRPr/>
            </a:pPr>
            <a:endParaRPr lang="sl-SI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608512"/>
          </a:xfrm>
        </p:spPr>
        <p:txBody>
          <a:bodyPr/>
          <a:lstStyle/>
          <a:p>
            <a:pPr marL="285750" indent="-285750">
              <a:buClr>
                <a:srgbClr val="000066"/>
              </a:buClr>
              <a:buFont typeface="Arial" pitchFamily="34" charset="0"/>
              <a:buChar char="•"/>
            </a:pPr>
            <a:r>
              <a:rPr lang="sl-SI" dirty="0" err="1" smtClean="0">
                <a:solidFill>
                  <a:srgbClr val="000066"/>
                </a:solidFill>
              </a:rPr>
              <a:t>Enabling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flow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of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intelectual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potential</a:t>
            </a:r>
            <a:r>
              <a:rPr lang="sl-SI" dirty="0" smtClean="0">
                <a:solidFill>
                  <a:srgbClr val="000066"/>
                </a:solidFill>
              </a:rPr>
              <a:t>.</a:t>
            </a:r>
          </a:p>
          <a:p>
            <a:pPr marL="0" indent="0">
              <a:buClr>
                <a:srgbClr val="000066"/>
              </a:buClr>
              <a:buNone/>
            </a:pPr>
            <a:endParaRPr lang="sl-SI" sz="900" dirty="0" smtClean="0">
              <a:solidFill>
                <a:srgbClr val="000066"/>
              </a:solidFill>
            </a:endParaRPr>
          </a:p>
          <a:p>
            <a:pPr marL="285750" indent="-285750">
              <a:buClr>
                <a:srgbClr val="000066"/>
              </a:buClr>
              <a:buFont typeface="Arial" pitchFamily="34" charset="0"/>
              <a:buChar char="•"/>
            </a:pPr>
            <a:r>
              <a:rPr lang="sl-SI" dirty="0" err="1" smtClean="0">
                <a:solidFill>
                  <a:srgbClr val="000066"/>
                </a:solidFill>
              </a:rPr>
              <a:t>Be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among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leading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research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institutions</a:t>
            </a:r>
            <a:r>
              <a:rPr lang="sl-SI" dirty="0" smtClean="0">
                <a:solidFill>
                  <a:srgbClr val="000066"/>
                </a:solidFill>
              </a:rPr>
              <a:t>. </a:t>
            </a:r>
          </a:p>
          <a:p>
            <a:pPr marL="285750" indent="-285750">
              <a:buClr>
                <a:srgbClr val="000066"/>
              </a:buClr>
              <a:buFont typeface="Arial" pitchFamily="34" charset="0"/>
              <a:buChar char="•"/>
            </a:pPr>
            <a:endParaRPr lang="sl-SI" sz="900" dirty="0" smtClean="0">
              <a:solidFill>
                <a:srgbClr val="000066"/>
              </a:solidFill>
            </a:endParaRPr>
          </a:p>
          <a:p>
            <a:pPr marL="285750" indent="-285750">
              <a:buClr>
                <a:srgbClr val="000066"/>
              </a:buClr>
              <a:buFont typeface="Arial" pitchFamily="34" charset="0"/>
              <a:buChar char="•"/>
            </a:pPr>
            <a:r>
              <a:rPr lang="sl-SI" dirty="0" err="1" smtClean="0">
                <a:solidFill>
                  <a:srgbClr val="000066"/>
                </a:solidFill>
              </a:rPr>
              <a:t>Offering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high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quality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education</a:t>
            </a:r>
            <a:r>
              <a:rPr lang="sl-SI" dirty="0" smtClean="0">
                <a:solidFill>
                  <a:srgbClr val="000066"/>
                </a:solidFill>
              </a:rPr>
              <a:t> to </a:t>
            </a:r>
            <a:r>
              <a:rPr lang="sl-SI" dirty="0" err="1" smtClean="0">
                <a:solidFill>
                  <a:srgbClr val="000066"/>
                </a:solidFill>
              </a:rPr>
              <a:t>graduate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and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postgraduate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students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thus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improving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their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competences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and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skills</a:t>
            </a:r>
            <a:r>
              <a:rPr lang="sl-SI" dirty="0" smtClean="0">
                <a:solidFill>
                  <a:srgbClr val="000066"/>
                </a:solidFill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l-SI" smtClean="0"/>
          </a:p>
        </p:txBody>
      </p:sp>
      <p:sp>
        <p:nvSpPr>
          <p:cNvPr id="12290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Strategy</a:t>
            </a:r>
            <a:endParaRPr lang="sl-SI" b="1" i="1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962" y="0"/>
            <a:ext cx="8208000" cy="468000"/>
          </a:xfrm>
        </p:spPr>
        <p:txBody>
          <a:bodyPr/>
          <a:lstStyle/>
          <a:p>
            <a:r>
              <a:rPr lang="sl-SI" dirty="0" err="1"/>
              <a:t>Create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future</a:t>
            </a:r>
            <a:r>
              <a:rPr lang="sl-SI" dirty="0"/>
              <a:t>.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3528" y="1412776"/>
            <a:ext cx="8738526" cy="4608512"/>
          </a:xfrm>
        </p:spPr>
        <p:txBody>
          <a:bodyPr/>
          <a:lstStyle/>
          <a:p>
            <a:pPr>
              <a:buClr>
                <a:srgbClr val="000066"/>
              </a:buClr>
              <a:buFont typeface="Arial" pitchFamily="34" charset="0"/>
              <a:buChar char="•"/>
            </a:pPr>
            <a:r>
              <a:rPr lang="sl-SI" dirty="0" smtClean="0">
                <a:solidFill>
                  <a:srgbClr val="000066"/>
                </a:solidFill>
              </a:rPr>
              <a:t>To </a:t>
            </a:r>
            <a:r>
              <a:rPr lang="sl-SI" dirty="0" err="1" smtClean="0">
                <a:solidFill>
                  <a:srgbClr val="000066"/>
                </a:solidFill>
              </a:rPr>
              <a:t>ensure</a:t>
            </a:r>
            <a:r>
              <a:rPr lang="sl-SI" dirty="0" smtClean="0">
                <a:solidFill>
                  <a:srgbClr val="000066"/>
                </a:solidFill>
              </a:rPr>
              <a:t> to </a:t>
            </a:r>
            <a:r>
              <a:rPr lang="sl-SI" dirty="0" err="1" smtClean="0">
                <a:solidFill>
                  <a:srgbClr val="000066"/>
                </a:solidFill>
              </a:rPr>
              <a:t>all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students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and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teachers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full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academic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autonomy</a:t>
            </a:r>
            <a:r>
              <a:rPr lang="sl-SI" dirty="0" smtClean="0">
                <a:solidFill>
                  <a:srgbClr val="000066"/>
                </a:solidFill>
              </a:rPr>
              <a:t>. </a:t>
            </a:r>
          </a:p>
          <a:p>
            <a:pPr marL="0" indent="0">
              <a:buClr>
                <a:srgbClr val="000066"/>
              </a:buClr>
              <a:buNone/>
            </a:pPr>
            <a:endParaRPr lang="sl-SI" sz="900" dirty="0" smtClean="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Arial" pitchFamily="34" charset="0"/>
              <a:buChar char="•"/>
            </a:pPr>
            <a:r>
              <a:rPr lang="sl-SI" dirty="0" smtClean="0">
                <a:solidFill>
                  <a:srgbClr val="000066"/>
                </a:solidFill>
              </a:rPr>
              <a:t>To </a:t>
            </a:r>
            <a:r>
              <a:rPr lang="sl-SI" dirty="0" err="1" smtClean="0">
                <a:solidFill>
                  <a:srgbClr val="000066"/>
                </a:solidFill>
              </a:rPr>
              <a:t>strenghten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Slovene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national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identity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and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ensure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competitiveness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of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graduates</a:t>
            </a:r>
            <a:r>
              <a:rPr lang="sl-SI" dirty="0" smtClean="0">
                <a:solidFill>
                  <a:srgbClr val="000066"/>
                </a:solidFill>
              </a:rPr>
              <a:t> in </a:t>
            </a:r>
            <a:r>
              <a:rPr lang="sl-SI" dirty="0" err="1" smtClean="0">
                <a:solidFill>
                  <a:srgbClr val="000066"/>
                </a:solidFill>
              </a:rPr>
              <a:t>the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common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European</a:t>
            </a:r>
            <a:r>
              <a:rPr lang="sl-SI" dirty="0" smtClean="0">
                <a:solidFill>
                  <a:srgbClr val="000066"/>
                </a:solidFill>
              </a:rPr>
              <a:t> market. </a:t>
            </a:r>
          </a:p>
          <a:p>
            <a:pPr marL="0" indent="0">
              <a:buClr>
                <a:srgbClr val="000066"/>
              </a:buClr>
              <a:buNone/>
            </a:pPr>
            <a:r>
              <a:rPr lang="sl-SI" sz="900" dirty="0" smtClean="0">
                <a:solidFill>
                  <a:srgbClr val="000066"/>
                </a:solidFill>
              </a:rPr>
              <a:t> </a:t>
            </a:r>
          </a:p>
          <a:p>
            <a:pPr>
              <a:buClr>
                <a:srgbClr val="000066"/>
              </a:buClr>
              <a:buFont typeface="Arial" pitchFamily="34" charset="0"/>
              <a:buChar char="•"/>
            </a:pPr>
            <a:r>
              <a:rPr lang="sl-SI" dirty="0" err="1" smtClean="0">
                <a:solidFill>
                  <a:srgbClr val="000066"/>
                </a:solidFill>
              </a:rPr>
              <a:t>Striving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for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academic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mobility</a:t>
            </a:r>
            <a:r>
              <a:rPr lang="sl-SI" dirty="0" smtClean="0">
                <a:solidFill>
                  <a:srgbClr val="000066"/>
                </a:solidFill>
              </a:rPr>
              <a:t>. </a:t>
            </a:r>
          </a:p>
          <a:p>
            <a:pPr>
              <a:buClr>
                <a:srgbClr val="000066"/>
              </a:buClr>
              <a:buFont typeface="Arial" pitchFamily="34" charset="0"/>
              <a:buChar char="•"/>
            </a:pPr>
            <a:endParaRPr lang="sl-SI" sz="900" dirty="0" smtClean="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Arial" pitchFamily="34" charset="0"/>
              <a:buChar char="•"/>
            </a:pPr>
            <a:r>
              <a:rPr lang="sl-SI" dirty="0" err="1" smtClean="0">
                <a:solidFill>
                  <a:srgbClr val="000066"/>
                </a:solidFill>
              </a:rPr>
              <a:t>Orientation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towards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raising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the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number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of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high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quality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internationally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acclaimed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research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and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development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err="1" smtClean="0">
                <a:solidFill>
                  <a:srgbClr val="000066"/>
                </a:solidFill>
              </a:rPr>
              <a:t>achievements</a:t>
            </a:r>
            <a:r>
              <a:rPr lang="sl-SI" dirty="0" smtClean="0">
                <a:solidFill>
                  <a:srgbClr val="000066"/>
                </a:solidFill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l-SI" smtClean="0"/>
          </a:p>
        </p:txBody>
      </p:sp>
      <p:sp>
        <p:nvSpPr>
          <p:cNvPr id="12290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endParaRPr lang="sl-SI" b="1" i="1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dirty="0" err="1" smtClean="0"/>
              <a:t>Create</a:t>
            </a:r>
            <a:r>
              <a:rPr lang="sl-SI" dirty="0" smtClean="0"/>
              <a:t> </a:t>
            </a:r>
            <a:r>
              <a:rPr lang="sl-SI" dirty="0" err="1" smtClean="0"/>
              <a:t>your</a:t>
            </a:r>
            <a:r>
              <a:rPr lang="sl-SI" dirty="0" smtClean="0"/>
              <a:t> </a:t>
            </a:r>
            <a:r>
              <a:rPr lang="sl-SI" dirty="0" err="1" smtClean="0"/>
              <a:t>future</a:t>
            </a:r>
            <a:r>
              <a:rPr lang="sl-SI" dirty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5536" y="5435932"/>
            <a:ext cx="1017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sl-SI" sz="20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sl-SI" sz="2000" b="1" i="1" baseline="30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sl-SI" sz="20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000" b="1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cycle</a:t>
            </a:r>
            <a:endParaRPr lang="sl-SI" sz="2000" b="1" i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3820398"/>
            <a:ext cx="1072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sl-SI" sz="20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sl-SI" sz="2000" b="1" i="1" baseline="30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sl-SI" sz="20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000" b="1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cycle</a:t>
            </a:r>
            <a:endParaRPr lang="sl-SI" sz="2000" b="1" i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536" y="1916832"/>
            <a:ext cx="2094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sl-SI" sz="20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sl-SI" sz="2000" b="1" i="1" baseline="30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sl-SI" sz="20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000" b="1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cycle</a:t>
            </a:r>
            <a:endParaRPr lang="sl-SI" sz="2000" b="1" i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642160" y="1458814"/>
            <a:ext cx="6228973" cy="5226398"/>
            <a:chOff x="3809373" y="-1144989"/>
            <a:chExt cx="7261485" cy="5644649"/>
          </a:xfrm>
        </p:grpSpPr>
        <p:graphicFrame>
          <p:nvGraphicFramePr>
            <p:cNvPr id="34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1074135"/>
                </p:ext>
              </p:extLst>
            </p:nvPr>
          </p:nvGraphicFramePr>
          <p:xfrm>
            <a:off x="3809373" y="-1144989"/>
            <a:ext cx="7261485" cy="56446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Document" r:id="rId4" imgW="6857771" imgH="5679764" progId="Word.Document.8">
                    <p:embed/>
                  </p:oleObj>
                </mc:Choice>
                <mc:Fallback>
                  <p:oleObj name="Document" r:id="rId4" imgW="6857771" imgH="5679764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9373" y="-1144989"/>
                          <a:ext cx="7261485" cy="56446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Line 10"/>
            <p:cNvSpPr>
              <a:spLocks noChangeShapeType="1"/>
            </p:cNvSpPr>
            <p:nvPr/>
          </p:nvSpPr>
          <p:spPr bwMode="auto">
            <a:xfrm flipV="1">
              <a:off x="5807270" y="2195563"/>
              <a:ext cx="0" cy="431801"/>
            </a:xfrm>
            <a:prstGeom prst="line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 flipV="1">
              <a:off x="8729967" y="2195563"/>
              <a:ext cx="0" cy="431801"/>
            </a:xfrm>
            <a:prstGeom prst="line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 flipV="1">
              <a:off x="4715998" y="3890703"/>
              <a:ext cx="0" cy="431801"/>
            </a:xfrm>
            <a:prstGeom prst="line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 flipV="1">
              <a:off x="6546136" y="3890703"/>
              <a:ext cx="0" cy="431801"/>
            </a:xfrm>
            <a:prstGeom prst="line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4"/>
            <p:cNvSpPr>
              <a:spLocks noChangeShapeType="1"/>
            </p:cNvSpPr>
            <p:nvPr/>
          </p:nvSpPr>
          <p:spPr bwMode="auto">
            <a:xfrm flipH="1" flipV="1">
              <a:off x="7654039" y="127388"/>
              <a:ext cx="0" cy="431801"/>
            </a:xfrm>
            <a:prstGeom prst="line">
              <a:avLst/>
            </a:prstGeom>
            <a:noFill/>
            <a:ln w="57150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467831" y="3114569"/>
            <a:ext cx="1228781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1600" dirty="0" err="1" smtClean="0">
                <a:latin typeface="Times New Roman" pitchFamily="18" charset="0"/>
                <a:cs typeface="Times New Roman" pitchFamily="18" charset="0"/>
              </a:rPr>
              <a:t>Euromaster</a:t>
            </a:r>
            <a:r>
              <a:rPr lang="sl-SI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sl-SI" sz="1600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sl-SI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sl-SI" sz="1600" dirty="0" err="1" smtClean="0">
                <a:latin typeface="Times New Roman" pitchFamily="18" charset="0"/>
                <a:cs typeface="Times New Roman" pitchFamily="18" charset="0"/>
              </a:rPr>
              <a:t>Measure</a:t>
            </a:r>
            <a:r>
              <a:rPr lang="sl-SI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l-SI" sz="1600" dirty="0" err="1" smtClean="0">
                <a:latin typeface="Times New Roman" pitchFamily="18" charset="0"/>
                <a:cs typeface="Times New Roman" pitchFamily="18" charset="0"/>
              </a:rPr>
              <a:t>ment</a:t>
            </a:r>
            <a:r>
              <a:rPr lang="sl-SI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1600" dirty="0" err="1" smtClean="0"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sl-SI" sz="16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sl-SI" sz="1600" dirty="0" err="1" smtClean="0">
                <a:latin typeface="Times New Roman" pitchFamily="18" charset="0"/>
                <a:cs typeface="Times New Roman" pitchFamily="18" charset="0"/>
              </a:rPr>
              <a:t>Chemistry</a:t>
            </a: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6516216" y="6093319"/>
            <a:ext cx="0" cy="399806"/>
          </a:xfrm>
          <a:prstGeom prst="line">
            <a:avLst/>
          </a:prstGeom>
          <a:noFill/>
          <a:ln w="5715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 flipV="1">
            <a:off x="8140542" y="4551841"/>
            <a:ext cx="0" cy="399806"/>
          </a:xfrm>
          <a:prstGeom prst="line">
            <a:avLst/>
          </a:prstGeom>
          <a:noFill/>
          <a:ln w="5715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V="1">
            <a:off x="7956376" y="6093319"/>
            <a:ext cx="0" cy="399806"/>
          </a:xfrm>
          <a:prstGeom prst="line">
            <a:avLst/>
          </a:prstGeom>
          <a:noFill/>
          <a:ln w="5715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93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dirty="0" err="1"/>
              <a:t>Create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future</a:t>
            </a:r>
            <a:r>
              <a:rPr lang="sl-SI" dirty="0"/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987824" y="1700808"/>
            <a:ext cx="30905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sz="2800" b="1" u="sng" dirty="0" err="1" smtClean="0">
                <a:solidFill>
                  <a:srgbClr val="003366"/>
                </a:solidFill>
              </a:rPr>
              <a:t>Enrollment</a:t>
            </a:r>
            <a:r>
              <a:rPr lang="sl-SI" sz="2800" b="1" u="sng" dirty="0" smtClean="0">
                <a:solidFill>
                  <a:srgbClr val="003366"/>
                </a:solidFill>
              </a:rPr>
              <a:t> </a:t>
            </a:r>
            <a:r>
              <a:rPr lang="sl-SI" sz="2800" b="1" u="sng" dirty="0" err="1" smtClean="0">
                <a:solidFill>
                  <a:srgbClr val="003366"/>
                </a:solidFill>
              </a:rPr>
              <a:t>analysis</a:t>
            </a:r>
            <a:endParaRPr lang="en-US" sz="2800" b="1" u="sng" dirty="0">
              <a:solidFill>
                <a:srgbClr val="003366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386219"/>
              </p:ext>
            </p:extLst>
          </p:nvPr>
        </p:nvGraphicFramePr>
        <p:xfrm>
          <a:off x="539552" y="2348880"/>
          <a:ext cx="8000999" cy="2625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70639"/>
                <a:gridCol w="1437673"/>
                <a:gridCol w="1728192"/>
                <a:gridCol w="2448272"/>
                <a:gridCol w="1016223"/>
              </a:tblGrid>
              <a:tr h="1096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1" dirty="0" smtClean="0">
                          <a:solidFill>
                            <a:srgbClr val="000066"/>
                          </a:solidFill>
                        </a:rPr>
                        <a:t>YEAR</a:t>
                      </a:r>
                      <a:endParaRPr lang="en-US" sz="2000" b="1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1" dirty="0" smtClean="0">
                          <a:solidFill>
                            <a:srgbClr val="000066"/>
                          </a:solidFill>
                        </a:rPr>
                        <a:t>REGULAR</a:t>
                      </a:r>
                      <a:endParaRPr lang="en-US" sz="2000" b="1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PART-TIME</a:t>
                      </a:r>
                      <a:endParaRPr lang="en-US" sz="2000" b="1" kern="120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160" marR="68160" marT="671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1" dirty="0" smtClean="0">
                          <a:solidFill>
                            <a:srgbClr val="000066"/>
                          </a:solidFill>
                        </a:rPr>
                        <a:t>POSTGRADUATE</a:t>
                      </a:r>
                      <a:r>
                        <a:rPr lang="sl-SI" sz="2000" b="1" baseline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sl-SI" sz="2000" b="1" baseline="0" dirty="0" err="1" smtClean="0">
                          <a:solidFill>
                            <a:srgbClr val="000066"/>
                          </a:solidFill>
                        </a:rPr>
                        <a:t>students</a:t>
                      </a:r>
                      <a:endParaRPr lang="en-US" sz="2000" b="1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1" dirty="0" smtClean="0">
                          <a:solidFill>
                            <a:srgbClr val="000066"/>
                          </a:solidFill>
                        </a:rPr>
                        <a:t>TOTAL</a:t>
                      </a:r>
                      <a:endParaRPr lang="en-US" sz="2000" b="1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 anchor="ctr"/>
                </a:tc>
              </a:tr>
              <a:tr h="40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0" dirty="0" smtClean="0">
                          <a:solidFill>
                            <a:srgbClr val="000066"/>
                          </a:solidFill>
                        </a:rPr>
                        <a:t>2009/10 </a:t>
                      </a:r>
                      <a:endParaRPr lang="en-US" sz="2000" b="0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421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47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538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</a:tr>
              <a:tr h="373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0" dirty="0" smtClean="0">
                          <a:solidFill>
                            <a:srgbClr val="000066"/>
                          </a:solidFill>
                        </a:rPr>
                        <a:t>2010/11 </a:t>
                      </a:r>
                      <a:endParaRPr lang="en-US" sz="2000" b="0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384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28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60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472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</a:tr>
              <a:tr h="373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0" dirty="0" smtClean="0">
                          <a:solidFill>
                            <a:srgbClr val="000066"/>
                          </a:solidFill>
                        </a:rPr>
                        <a:t>2011/12</a:t>
                      </a:r>
                      <a:endParaRPr lang="en-US" sz="2000" b="0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396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474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</a:tr>
              <a:tr h="373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0" dirty="0" smtClean="0">
                          <a:solidFill>
                            <a:srgbClr val="000066"/>
                          </a:solidFill>
                        </a:rPr>
                        <a:t>2012/13</a:t>
                      </a:r>
                      <a:endParaRPr lang="en-US" sz="2000" b="0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448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495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</a:tr>
            </a:tbl>
          </a:graphicData>
        </a:graphic>
      </p:graphicFrame>
      <p:sp>
        <p:nvSpPr>
          <p:cNvPr id="9" name="Naslov 2"/>
          <p:cNvSpPr>
            <a:spLocks noGrp="1"/>
          </p:cNvSpPr>
          <p:nvPr>
            <p:ph type="title"/>
          </p:nvPr>
        </p:nvSpPr>
        <p:spPr>
          <a:xfrm>
            <a:off x="533400" y="476672"/>
            <a:ext cx="8153400" cy="1047328"/>
          </a:xfrm>
        </p:spPr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endParaRPr lang="sl-SI" b="1" i="1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6088" y="5457998"/>
            <a:ext cx="65418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l-SI" dirty="0" err="1" smtClean="0"/>
              <a:t>Decrease</a:t>
            </a:r>
            <a:r>
              <a:rPr lang="en-US" dirty="0" smtClean="0"/>
              <a:t> </a:t>
            </a:r>
            <a:r>
              <a:rPr lang="en-US" dirty="0"/>
              <a:t>of enrollment in the VS </a:t>
            </a:r>
            <a:r>
              <a:rPr lang="en-US" dirty="0" smtClean="0"/>
              <a:t>program</a:t>
            </a:r>
            <a:r>
              <a:rPr lang="sl-SI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Increas</a:t>
            </a:r>
            <a:r>
              <a:rPr lang="sl-SI" dirty="0" err="1" smtClean="0"/>
              <a:t>ed</a:t>
            </a:r>
            <a:r>
              <a:rPr lang="en-US" dirty="0" smtClean="0"/>
              <a:t> </a:t>
            </a:r>
            <a:r>
              <a:rPr lang="en-US" dirty="0"/>
              <a:t>enrollment in the UN program</a:t>
            </a:r>
            <a:r>
              <a:rPr lang="en-US" dirty="0" smtClean="0"/>
              <a:t>.</a:t>
            </a:r>
            <a:endParaRPr lang="sl-SI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l-SI" dirty="0" err="1" smtClean="0"/>
              <a:t>Increased</a:t>
            </a:r>
            <a:r>
              <a:rPr lang="sl-SI" dirty="0" smtClean="0"/>
              <a:t> </a:t>
            </a:r>
            <a:r>
              <a:rPr lang="en-US" dirty="0" smtClean="0"/>
              <a:t>quality </a:t>
            </a:r>
            <a:r>
              <a:rPr lang="en-US" dirty="0"/>
              <a:t>of candidates enrolled in the first year of </a:t>
            </a:r>
            <a:r>
              <a:rPr lang="en-US" dirty="0" smtClean="0"/>
              <a:t>study</a:t>
            </a:r>
            <a:r>
              <a:rPr lang="sl-SI" dirty="0" smtClean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455592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8672"/>
            <a:ext cx="8283316" cy="468000"/>
          </a:xfrm>
        </p:spPr>
        <p:txBody>
          <a:bodyPr/>
          <a:lstStyle/>
          <a:p>
            <a:r>
              <a:rPr lang="sl-SI" dirty="0" err="1"/>
              <a:t>Create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future</a:t>
            </a:r>
            <a:r>
              <a:rPr lang="sl-SI" dirty="0"/>
              <a:t>.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Employees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FKKT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31243024"/>
              </p:ext>
            </p:extLst>
          </p:nvPr>
        </p:nvGraphicFramePr>
        <p:xfrm>
          <a:off x="0" y="1340768"/>
          <a:ext cx="9062054" cy="5155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76936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dirty="0" err="1"/>
              <a:t>Create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future</a:t>
            </a:r>
            <a:r>
              <a:rPr lang="sl-SI" dirty="0"/>
              <a:t>.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533400" y="481562"/>
            <a:ext cx="8153400" cy="1047328"/>
          </a:xfrm>
        </p:spPr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Funding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FKKT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10210060"/>
              </p:ext>
            </p:extLst>
          </p:nvPr>
        </p:nvGraphicFramePr>
        <p:xfrm>
          <a:off x="323528" y="1528890"/>
          <a:ext cx="7959788" cy="5245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96701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EF9840C-40EC-476D-B8B7-DA2CA561155F}" type="slidenum">
              <a:rPr lang="sl-SI" smtClean="0"/>
              <a:pPr>
                <a:defRPr/>
              </a:pPr>
              <a:t>9</a:t>
            </a:fld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l-SI" dirty="0" err="1"/>
              <a:t>Create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future</a:t>
            </a:r>
            <a:r>
              <a:rPr lang="sl-SI" dirty="0"/>
              <a:t>.</a:t>
            </a:r>
          </a:p>
        </p:txBody>
      </p:sp>
      <p:sp>
        <p:nvSpPr>
          <p:cNvPr id="5" name="Title 14"/>
          <p:cNvSpPr>
            <a:spLocks noGrp="1"/>
          </p:cNvSpPr>
          <p:nvPr>
            <p:ph type="title"/>
          </p:nvPr>
        </p:nvSpPr>
        <p:spPr>
          <a:xfrm>
            <a:off x="533400" y="481562"/>
            <a:ext cx="8153400" cy="1047328"/>
          </a:xfrm>
        </p:spPr>
        <p:txBody>
          <a:bodyPr/>
          <a:lstStyle/>
          <a:p>
            <a:r>
              <a:rPr lang="sl-SI" b="1" i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Funding</a:t>
            </a:r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FKKT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811166"/>
              </p:ext>
            </p:extLst>
          </p:nvPr>
        </p:nvGraphicFramePr>
        <p:xfrm>
          <a:off x="268423" y="1340768"/>
          <a:ext cx="6319801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552860"/>
              </p:ext>
            </p:extLst>
          </p:nvPr>
        </p:nvGraphicFramePr>
        <p:xfrm>
          <a:off x="4644008" y="4077072"/>
          <a:ext cx="4418046" cy="259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5301208"/>
            <a:ext cx="4715640" cy="86177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2500" b="1" dirty="0" err="1" smtClean="0"/>
              <a:t>Total</a:t>
            </a:r>
            <a:r>
              <a:rPr lang="sl-SI" sz="2500" b="1" dirty="0" smtClean="0"/>
              <a:t> </a:t>
            </a:r>
            <a:r>
              <a:rPr lang="sl-SI" sz="2500" b="1" dirty="0" err="1" smtClean="0"/>
              <a:t>income</a:t>
            </a:r>
            <a:r>
              <a:rPr lang="sl-SI" sz="2500" b="1" dirty="0" smtClean="0"/>
              <a:t> in 2012: 4.666.019 €</a:t>
            </a:r>
            <a:endParaRPr lang="sl-SI" sz="2500" b="1" dirty="0"/>
          </a:p>
        </p:txBody>
      </p:sp>
    </p:spTree>
    <p:extLst>
      <p:ext uri="{BB962C8B-B14F-4D97-AF65-F5344CB8AC3E}">
        <p14:creationId xmlns:p14="http://schemas.microsoft.com/office/powerpoint/2010/main" val="22887319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.SI">
  <a:themeElements>
    <a:clrScheme name="F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F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c414fd7f-21c6-4d94-90e3-68400e5795fc">K67AKCNZ6W6Y-225-5</_dlc_DocId>
    <_dlc_DocIdUrl xmlns="c414fd7f-21c6-4d94-90e3-68400e5795fc">
      <Url>http://www.um.si/univerza/predstavitev/_layouts/DocIdRedir.aspx?ID=K67AKCNZ6W6Y-225-5</Url>
      <Description>K67AKCNZ6W6Y-225-5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695DD75A526F4895C8B2894915C777" ma:contentTypeVersion="1" ma:contentTypeDescription="Ustvari nov dokument." ma:contentTypeScope="" ma:versionID="7a6b0a70632063f615ec5a60c26a2f84">
  <xsd:schema xmlns:xsd="http://www.w3.org/2001/XMLSchema" xmlns:xs="http://www.w3.org/2001/XMLSchema" xmlns:p="http://schemas.microsoft.com/office/2006/metadata/properties" xmlns:ns1="http://schemas.microsoft.com/sharepoint/v3" xmlns:ns2="c414fd7f-21c6-4d94-90e3-68400e5795fc" targetNamespace="http://schemas.microsoft.com/office/2006/metadata/properties" ma:root="true" ma:fieldsID="3bef6a8d5258a118592d407f97176f5c" ns1:_="" ns2:_="">
    <xsd:import namespace="http://schemas.microsoft.com/sharepoint/v3"/>
    <xsd:import namespace="c414fd7f-21c6-4d94-90e3-68400e5795f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Razporejanje začetnega datuma" ma:internalName="PublishingStartDate">
      <xsd:simpleType>
        <xsd:restriction base="dms:Unknown"/>
      </xsd:simpleType>
    </xsd:element>
    <xsd:element name="PublishingExpirationDate" ma:index="9" nillable="true" ma:displayName="Razporejanje končnega datuma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14fd7f-21c6-4d94-90e3-68400e5795f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rednost ID-ja dokumenta" ma:description="Vrednost ID-ja dokumenta, dodeljenega temu elementu." ma:internalName="_dlc_DocId" ma:readOnly="true">
      <xsd:simpleType>
        <xsd:restriction base="dms:Text"/>
      </xsd:simpleType>
    </xsd:element>
    <xsd:element name="_dlc_DocIdUrl" ma:index="11" nillable="true" ma:displayName="ID dokumenta" ma:description="Trajna povezava do tega dokumenta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AD3F4D-6C6C-4B02-AED4-C0962A02804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842CBC9-681E-42B4-8485-AD417F35D664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c414fd7f-21c6-4d94-90e3-68400e5795fc"/>
    <ds:schemaRef ds:uri="http://purl.org/dc/elements/1.1/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5675A51-6A6D-450A-84BA-ECE1F5552F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414fd7f-21c6-4d94-90e3-68400e5795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FFD8A4E-31C6-4C46-B1E6-7DD7B73D8C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UM.SI</Template>
  <TotalTime>12030</TotalTime>
  <Words>764</Words>
  <Application>Microsoft Office PowerPoint</Application>
  <PresentationFormat>On-screen Show (4:3)</PresentationFormat>
  <Paragraphs>215</Paragraphs>
  <Slides>15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UM.SI</vt:lpstr>
      <vt:lpstr>Document</vt:lpstr>
      <vt:lpstr>PowerPoint Presentation</vt:lpstr>
      <vt:lpstr>Mission</vt:lpstr>
      <vt:lpstr>Vision</vt:lpstr>
      <vt:lpstr>Strategy</vt:lpstr>
      <vt:lpstr>Study programmes</vt:lpstr>
      <vt:lpstr>Study programmes</vt:lpstr>
      <vt:lpstr>Employees FKKT</vt:lpstr>
      <vt:lpstr>Funding FKKT</vt:lpstr>
      <vt:lpstr>Funding FKKT</vt:lpstr>
      <vt:lpstr>Scientific research activity</vt:lpstr>
      <vt:lpstr>Societal involvement</vt:lpstr>
      <vt:lpstr>Societal involvement</vt:lpstr>
      <vt:lpstr>Quality assurance and monitoring</vt:lpstr>
      <vt:lpstr>Quality assurance and monitoring</vt:lpstr>
      <vt:lpstr>Excelence in science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Jaka</dc:creator>
  <cp:lastModifiedBy>Darija Cor</cp:lastModifiedBy>
  <cp:revision>361</cp:revision>
  <cp:lastPrinted>2013-05-28T06:47:40Z</cp:lastPrinted>
  <dcterms:created xsi:type="dcterms:W3CDTF">2011-12-30T11:42:10Z</dcterms:created>
  <dcterms:modified xsi:type="dcterms:W3CDTF">2013-05-29T08:47:58Z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0x010100D8695DD75A526F4895C8B2894915C777</vt:lpwstr>
  </property>
  <property fmtid="{D5CDD505-2E9C-101B-9397-08002B2CF9AE}" pid="3" name="_dlc_DocIdItemGuid">
    <vt:lpwstr>73cab42b-7100-46a3-8056-beb24a8a0adf</vt:lpwstr>
  </property>
</Properties>
</file>