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90" r:id="rId5"/>
  </p:sldMasterIdLst>
  <p:notesMasterIdLst>
    <p:notesMasterId r:id="rId21"/>
  </p:notesMasterIdLst>
  <p:handoutMasterIdLst>
    <p:handoutMasterId r:id="rId22"/>
  </p:handoutMasterIdLst>
  <p:sldIdLst>
    <p:sldId id="256" r:id="rId6"/>
    <p:sldId id="308" r:id="rId7"/>
    <p:sldId id="350" r:id="rId8"/>
    <p:sldId id="351" r:id="rId9"/>
    <p:sldId id="348" r:id="rId10"/>
    <p:sldId id="354" r:id="rId11"/>
    <p:sldId id="357" r:id="rId12"/>
    <p:sldId id="356" r:id="rId13"/>
    <p:sldId id="361" r:id="rId14"/>
    <p:sldId id="349" r:id="rId15"/>
    <p:sldId id="355" r:id="rId16"/>
    <p:sldId id="358" r:id="rId17"/>
    <p:sldId id="353" r:id="rId18"/>
    <p:sldId id="360" r:id="rId19"/>
    <p:sldId id="359" r:id="rId20"/>
  </p:sldIdLst>
  <p:sldSz cx="9144000" cy="6858000" type="screen4x3"/>
  <p:notesSz cx="6797675" cy="9926638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32946A"/>
    <a:srgbClr val="003366"/>
    <a:srgbClr val="9966FF"/>
    <a:srgbClr val="006666"/>
    <a:srgbClr val="CC0066"/>
    <a:srgbClr val="CC0099"/>
    <a:srgbClr val="FF0066"/>
    <a:srgbClr val="FF66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02" autoAdjust="0"/>
    <p:restoredTop sz="94321" autoAdjust="0"/>
  </p:normalViewPr>
  <p:slideViewPr>
    <p:cSldViewPr snapToObjects="1">
      <p:cViewPr varScale="1">
        <p:scale>
          <a:sx n="66" d="100"/>
          <a:sy n="66" d="100"/>
        </p:scale>
        <p:origin x="115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4742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Objects="1">
      <p:cViewPr varScale="1">
        <p:scale>
          <a:sx n="84" d="100"/>
          <a:sy n="84" d="100"/>
        </p:scale>
        <p:origin x="-169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sl-SI"/>
              <a:t>Gibanje prihodkov po letih</a:t>
            </a:r>
            <a:endParaRPr lang="en-US"/>
          </a:p>
        </c:rich>
      </c:tx>
      <c:layout>
        <c:manualLayout>
          <c:xMode val="edge"/>
          <c:yMode val="edge"/>
          <c:x val="0.26205525303845983"/>
          <c:y val="3.4042548121956312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FKKT!$A$26</c:f>
              <c:strCache>
                <c:ptCount val="1"/>
                <c:pt idx="0">
                  <c:v>Redni študij</c:v>
                </c:pt>
              </c:strCache>
            </c:strRef>
          </c:tx>
          <c:invertIfNegative val="0"/>
          <c:cat>
            <c:numRef>
              <c:f>FKKT!$B$25:$M$25</c:f>
              <c:numCache>
                <c:formatCode>General</c:formatCode>
                <c:ptCount val="12"/>
                <c:pt idx="0">
                  <c:v>2000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</c:numCache>
            </c:numRef>
          </c:cat>
          <c:val>
            <c:numRef>
              <c:f>FKKT!$B$26:$M$26</c:f>
              <c:numCache>
                <c:formatCode>#,##0</c:formatCode>
                <c:ptCount val="12"/>
                <c:pt idx="0">
                  <c:v>1142302</c:v>
                </c:pt>
                <c:pt idx="1">
                  <c:v>1681700</c:v>
                </c:pt>
                <c:pt idx="2">
                  <c:v>1730090</c:v>
                </c:pt>
                <c:pt idx="3">
                  <c:v>1773464</c:v>
                </c:pt>
                <c:pt idx="4">
                  <c:v>1889138</c:v>
                </c:pt>
                <c:pt idx="5">
                  <c:v>2186752</c:v>
                </c:pt>
                <c:pt idx="6">
                  <c:v>2135790</c:v>
                </c:pt>
                <c:pt idx="7">
                  <c:v>2072940</c:v>
                </c:pt>
                <c:pt idx="8">
                  <c:v>1903507</c:v>
                </c:pt>
                <c:pt idx="9">
                  <c:v>2024100</c:v>
                </c:pt>
                <c:pt idx="10">
                  <c:v>2040242.07</c:v>
                </c:pt>
                <c:pt idx="11">
                  <c:v>2055921.72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CF7-4AD8-B9A9-0D15C61DAF3C}"/>
            </c:ext>
          </c:extLst>
        </c:ser>
        <c:ser>
          <c:idx val="1"/>
          <c:order val="1"/>
          <c:tx>
            <c:strRef>
              <c:f>FKKT!$A$27</c:f>
              <c:strCache>
                <c:ptCount val="1"/>
                <c:pt idx="0">
                  <c:v>ARRS</c:v>
                </c:pt>
              </c:strCache>
            </c:strRef>
          </c:tx>
          <c:invertIfNegative val="0"/>
          <c:cat>
            <c:numRef>
              <c:f>FKKT!$B$25:$M$25</c:f>
              <c:numCache>
                <c:formatCode>General</c:formatCode>
                <c:ptCount val="12"/>
                <c:pt idx="0">
                  <c:v>2000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</c:numCache>
            </c:numRef>
          </c:cat>
          <c:val>
            <c:numRef>
              <c:f>FKKT!$B$27:$M$27</c:f>
              <c:numCache>
                <c:formatCode>#,##0</c:formatCode>
                <c:ptCount val="12"/>
                <c:pt idx="0">
                  <c:v>383860</c:v>
                </c:pt>
                <c:pt idx="1">
                  <c:v>896808</c:v>
                </c:pt>
                <c:pt idx="2">
                  <c:v>871418</c:v>
                </c:pt>
                <c:pt idx="3">
                  <c:v>958652</c:v>
                </c:pt>
                <c:pt idx="4">
                  <c:v>1003937</c:v>
                </c:pt>
                <c:pt idx="5">
                  <c:v>1127723</c:v>
                </c:pt>
                <c:pt idx="6">
                  <c:v>1128429</c:v>
                </c:pt>
                <c:pt idx="7">
                  <c:v>1154236</c:v>
                </c:pt>
                <c:pt idx="8">
                  <c:v>1135516</c:v>
                </c:pt>
                <c:pt idx="9">
                  <c:v>1046982</c:v>
                </c:pt>
                <c:pt idx="10">
                  <c:v>953209</c:v>
                </c:pt>
                <c:pt idx="11">
                  <c:v>986502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CF7-4AD8-B9A9-0D15C61DAF3C}"/>
            </c:ext>
          </c:extLst>
        </c:ser>
        <c:ser>
          <c:idx val="2"/>
          <c:order val="2"/>
          <c:tx>
            <c:strRef>
              <c:f>FKKT!$A$28</c:f>
              <c:strCache>
                <c:ptCount val="1"/>
                <c:pt idx="0">
                  <c:v>EU projekti</c:v>
                </c:pt>
              </c:strCache>
            </c:strRef>
          </c:tx>
          <c:invertIfNegative val="0"/>
          <c:cat>
            <c:numRef>
              <c:f>FKKT!$B$25:$M$25</c:f>
              <c:numCache>
                <c:formatCode>General</c:formatCode>
                <c:ptCount val="12"/>
                <c:pt idx="0">
                  <c:v>2000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</c:numCache>
            </c:numRef>
          </c:cat>
          <c:val>
            <c:numRef>
              <c:f>FKKT!$B$28:$M$28</c:f>
              <c:numCache>
                <c:formatCode>#,##0</c:formatCode>
                <c:ptCount val="12"/>
                <c:pt idx="0">
                  <c:v>74803</c:v>
                </c:pt>
                <c:pt idx="1">
                  <c:v>207636</c:v>
                </c:pt>
                <c:pt idx="2">
                  <c:v>213180</c:v>
                </c:pt>
                <c:pt idx="3">
                  <c:v>140649</c:v>
                </c:pt>
                <c:pt idx="4">
                  <c:v>233062</c:v>
                </c:pt>
                <c:pt idx="5">
                  <c:v>81703</c:v>
                </c:pt>
                <c:pt idx="6">
                  <c:v>145532</c:v>
                </c:pt>
                <c:pt idx="7">
                  <c:v>204390</c:v>
                </c:pt>
                <c:pt idx="8">
                  <c:v>304463</c:v>
                </c:pt>
                <c:pt idx="9">
                  <c:v>294727</c:v>
                </c:pt>
                <c:pt idx="10">
                  <c:v>599695</c:v>
                </c:pt>
                <c:pt idx="11">
                  <c:v>487510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CF7-4AD8-B9A9-0D15C61DAF3C}"/>
            </c:ext>
          </c:extLst>
        </c:ser>
        <c:ser>
          <c:idx val="3"/>
          <c:order val="3"/>
          <c:tx>
            <c:strRef>
              <c:f>FKKT!$A$29</c:f>
              <c:strCache>
                <c:ptCount val="1"/>
                <c:pt idx="0">
                  <c:v>Tržna dejavnost</c:v>
                </c:pt>
              </c:strCache>
            </c:strRef>
          </c:tx>
          <c:invertIfNegative val="0"/>
          <c:cat>
            <c:numRef>
              <c:f>FKKT!$B$25:$M$25</c:f>
              <c:numCache>
                <c:formatCode>General</c:formatCode>
                <c:ptCount val="12"/>
                <c:pt idx="0">
                  <c:v>2000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</c:numCache>
            </c:numRef>
          </c:cat>
          <c:val>
            <c:numRef>
              <c:f>FKKT!$B$29:$M$29</c:f>
              <c:numCache>
                <c:formatCode>#,##0</c:formatCode>
                <c:ptCount val="12"/>
                <c:pt idx="0">
                  <c:v>135357</c:v>
                </c:pt>
                <c:pt idx="1">
                  <c:v>138066</c:v>
                </c:pt>
                <c:pt idx="2">
                  <c:v>216667</c:v>
                </c:pt>
                <c:pt idx="3">
                  <c:v>207730</c:v>
                </c:pt>
                <c:pt idx="4">
                  <c:v>229726</c:v>
                </c:pt>
                <c:pt idx="5">
                  <c:v>318135</c:v>
                </c:pt>
                <c:pt idx="6">
                  <c:v>425759</c:v>
                </c:pt>
                <c:pt idx="7">
                  <c:v>686982</c:v>
                </c:pt>
                <c:pt idx="8">
                  <c:v>969802</c:v>
                </c:pt>
                <c:pt idx="9">
                  <c:v>506248</c:v>
                </c:pt>
                <c:pt idx="10">
                  <c:v>528491</c:v>
                </c:pt>
                <c:pt idx="11">
                  <c:v>430375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CF7-4AD8-B9A9-0D15C61DAF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5670664"/>
        <c:axId val="415667920"/>
        <c:axId val="0"/>
      </c:bar3DChart>
      <c:catAx>
        <c:axId val="415670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15667920"/>
        <c:crosses val="autoZero"/>
        <c:auto val="1"/>
        <c:lblAlgn val="ctr"/>
        <c:lblOffset val="100"/>
        <c:noMultiLvlLbl val="0"/>
      </c:catAx>
      <c:valAx>
        <c:axId val="41566792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4156706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sl-SI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sl-SI"/>
              <a:t>Delež prihodkov po dejavnostih za 2015</a:t>
            </a:r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24883814523184597"/>
                  <c:y val="-6.629684310294546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/>
                  </a:pPr>
                  <a:endParaRPr lang="sl-SI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802E-4E79-AD12-770371FCE5AA}"/>
                </c:ext>
                <c:ext xmlns:c15="http://schemas.microsoft.com/office/drawing/2012/chart" uri="{CE6537A1-D6FC-4f65-9D91-7224C49458BB}">
                  <c15:layout>
                    <c:manualLayout>
                      <c:w val="0.21601377952755907"/>
                      <c:h val="0.25094925634295706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7.3048556430446193E-2"/>
                  <c:y val="-8.554352580927383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/>
                  </a:pPr>
                  <a:endParaRPr lang="sl-SI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802E-4E79-AD12-770371FCE5AA}"/>
                </c:ext>
                <c:ext xmlns:c15="http://schemas.microsoft.com/office/drawing/2012/chart" uri="{CE6537A1-D6FC-4f65-9D91-7224C49458BB}">
                  <c15:layout>
                    <c:manualLayout>
                      <c:w val="0.22156933508311463"/>
                      <c:h val="0.24168999708369787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13778565179352581"/>
                  <c:y val="0.1481769466316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/>
                  </a:pPr>
                  <a:endParaRPr lang="sl-SI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802E-4E79-AD12-770371FCE5AA}"/>
                </c:ext>
                <c:ext xmlns:c15="http://schemas.microsoft.com/office/drawing/2012/chart" uri="{CE6537A1-D6FC-4f65-9D91-7224C49458BB}">
                  <c15:layout>
                    <c:manualLayout>
                      <c:w val="0.23102777777777778"/>
                      <c:h val="0.22317147856517935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FKKT!$O$17:$O$19</c:f>
              <c:strCache>
                <c:ptCount val="3"/>
                <c:pt idx="0">
                  <c:v>Izobraževalna dejavnost</c:v>
                </c:pt>
                <c:pt idx="1">
                  <c:v>Raziskovalna dejavnost</c:v>
                </c:pt>
                <c:pt idx="2">
                  <c:v>Tržna dejavnost</c:v>
                </c:pt>
              </c:strCache>
            </c:strRef>
          </c:cat>
          <c:val>
            <c:numRef>
              <c:f>FKKT!$P$17:$P$19</c:f>
              <c:numCache>
                <c:formatCode>#,##0</c:formatCode>
                <c:ptCount val="3"/>
                <c:pt idx="0">
                  <c:v>2109374</c:v>
                </c:pt>
                <c:pt idx="1">
                  <c:v>1474012</c:v>
                </c:pt>
                <c:pt idx="2">
                  <c:v>430375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02E-4E79-AD12-770371FCE5A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sl-SI"/>
    </a:p>
  </c:tx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D6B7DC-95BC-4143-959A-2DC7C0EC8B0A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D60AC21E-02D3-4C0C-9862-2B705600E649}">
      <dgm:prSet phldrT="[Text]"/>
      <dgm:spPr/>
      <dgm:t>
        <a:bodyPr/>
        <a:lstStyle/>
        <a:p>
          <a:r>
            <a:rPr lang="sl-SI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vseh zaposlenih: 91</a:t>
          </a:r>
          <a:endParaRPr lang="sl-SI" b="1" dirty="0">
            <a:solidFill>
              <a:schemeClr val="accent6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3927695-499C-49AD-8D2C-38DEB51CBADC}" type="parTrans" cxnId="{A8BEB925-6A5F-4574-8B5E-168812E4C95B}">
      <dgm:prSet/>
      <dgm:spPr/>
      <dgm:t>
        <a:bodyPr/>
        <a:lstStyle/>
        <a:p>
          <a:endParaRPr lang="sl-SI"/>
        </a:p>
      </dgm:t>
    </dgm:pt>
    <dgm:pt modelId="{BC6993E0-3C81-4288-8954-4FB614E6197D}" type="sibTrans" cxnId="{A8BEB925-6A5F-4574-8B5E-168812E4C95B}">
      <dgm:prSet/>
      <dgm:spPr/>
      <dgm:t>
        <a:bodyPr/>
        <a:lstStyle/>
        <a:p>
          <a:endParaRPr lang="sl-SI"/>
        </a:p>
      </dgm:t>
    </dgm:pt>
    <dgm:pt modelId="{FB70F170-9ABE-4F93-9751-5F19C48DB233}">
      <dgm:prSet phldrT="[Text]"/>
      <dgm:spPr>
        <a:ln>
          <a:solidFill>
            <a:srgbClr val="CC0099"/>
          </a:solidFill>
        </a:ln>
      </dgm:spPr>
      <dgm:t>
        <a:bodyPr/>
        <a:lstStyle/>
        <a:p>
          <a:r>
            <a:rPr lang="sl-SI" b="0" dirty="0" smtClean="0">
              <a:solidFill>
                <a:srgbClr val="CC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pedagoški delavci: 38</a:t>
          </a:r>
          <a:endParaRPr lang="sl-SI" b="0" dirty="0">
            <a:solidFill>
              <a:srgbClr val="CC00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BB5F165-0848-4DD6-9037-EBB6D6144AA5}" type="parTrans" cxnId="{8DE8FD2D-4334-4788-B05E-F6C9E718FA16}">
      <dgm:prSet/>
      <dgm:spPr/>
      <dgm:t>
        <a:bodyPr/>
        <a:lstStyle/>
        <a:p>
          <a:endParaRPr lang="sl-SI"/>
        </a:p>
      </dgm:t>
    </dgm:pt>
    <dgm:pt modelId="{B7027C9C-A8AD-4985-ADB1-2774E32FD613}" type="sibTrans" cxnId="{8DE8FD2D-4334-4788-B05E-F6C9E718FA16}">
      <dgm:prSet/>
      <dgm:spPr/>
      <dgm:t>
        <a:bodyPr/>
        <a:lstStyle/>
        <a:p>
          <a:endParaRPr lang="sl-SI"/>
        </a:p>
      </dgm:t>
    </dgm:pt>
    <dgm:pt modelId="{7B494DF3-1AF2-4CBB-96BE-0830D657FC99}">
      <dgm:prSet phldrT="[Text]"/>
      <dgm:spPr>
        <a:ln>
          <a:solidFill>
            <a:srgbClr val="CC0099"/>
          </a:solidFill>
        </a:ln>
      </dgm:spPr>
      <dgm:t>
        <a:bodyPr/>
        <a:lstStyle/>
        <a:p>
          <a:r>
            <a:rPr lang="sl-SI" baseline="0" dirty="0" smtClean="0">
              <a:solidFill>
                <a:srgbClr val="FF0066"/>
              </a:solidFill>
            </a:rPr>
            <a:t>visokošolski učitelji: 18</a:t>
          </a:r>
          <a:endParaRPr lang="sl-SI" baseline="0" dirty="0">
            <a:solidFill>
              <a:srgbClr val="FF0066"/>
            </a:solidFill>
          </a:endParaRPr>
        </a:p>
      </dgm:t>
    </dgm:pt>
    <dgm:pt modelId="{D8401062-7F5A-4E64-B78C-5B7730FD9DB5}" type="parTrans" cxnId="{EE91BA39-6F79-4C28-8F1D-E9EA6D748690}">
      <dgm:prSet/>
      <dgm:spPr/>
      <dgm:t>
        <a:bodyPr/>
        <a:lstStyle/>
        <a:p>
          <a:endParaRPr lang="sl-SI"/>
        </a:p>
      </dgm:t>
    </dgm:pt>
    <dgm:pt modelId="{AD06865D-4037-4179-8221-48C6D67031AE}" type="sibTrans" cxnId="{EE91BA39-6F79-4C28-8F1D-E9EA6D748690}">
      <dgm:prSet/>
      <dgm:spPr/>
      <dgm:t>
        <a:bodyPr/>
        <a:lstStyle/>
        <a:p>
          <a:endParaRPr lang="sl-SI"/>
        </a:p>
      </dgm:t>
    </dgm:pt>
    <dgm:pt modelId="{51E0D7FC-88C4-4775-94A6-8D99E4C0B686}">
      <dgm:prSet phldrT="[Text]"/>
      <dgm:spPr>
        <a:ln>
          <a:solidFill>
            <a:srgbClr val="CC0099"/>
          </a:solidFill>
        </a:ln>
      </dgm:spPr>
      <dgm:t>
        <a:bodyPr/>
        <a:lstStyle/>
        <a:p>
          <a:r>
            <a:rPr lang="sl-SI" dirty="0" smtClean="0">
              <a:solidFill>
                <a:srgbClr val="FF0066"/>
              </a:solidFill>
            </a:rPr>
            <a:t>asistenti: 20</a:t>
          </a:r>
          <a:endParaRPr lang="sl-SI" dirty="0">
            <a:solidFill>
              <a:srgbClr val="FF0066"/>
            </a:solidFill>
          </a:endParaRPr>
        </a:p>
      </dgm:t>
    </dgm:pt>
    <dgm:pt modelId="{F7CDC610-6E18-42D8-A1D3-3F7ED0C02588}" type="parTrans" cxnId="{5DFB579B-A016-43CD-8C83-CE6BE1AEC103}">
      <dgm:prSet/>
      <dgm:spPr/>
      <dgm:t>
        <a:bodyPr/>
        <a:lstStyle/>
        <a:p>
          <a:endParaRPr lang="sl-SI"/>
        </a:p>
      </dgm:t>
    </dgm:pt>
    <dgm:pt modelId="{3D8D92DE-920A-4C66-9874-C68D9136F9FE}" type="sibTrans" cxnId="{5DFB579B-A016-43CD-8C83-CE6BE1AEC103}">
      <dgm:prSet/>
      <dgm:spPr/>
      <dgm:t>
        <a:bodyPr/>
        <a:lstStyle/>
        <a:p>
          <a:endParaRPr lang="sl-SI"/>
        </a:p>
      </dgm:t>
    </dgm:pt>
    <dgm:pt modelId="{52FE0851-25D7-4531-9738-C36F45CB6AE3}">
      <dgm:prSet phldrT="[Text]"/>
      <dgm:spPr>
        <a:ln>
          <a:solidFill>
            <a:srgbClr val="008000"/>
          </a:solidFill>
        </a:ln>
      </dgm:spPr>
      <dgm:t>
        <a:bodyPr/>
        <a:lstStyle/>
        <a:p>
          <a:r>
            <a:rPr lang="sl-SI" dirty="0" smtClean="0">
              <a:solidFill>
                <a:srgbClr val="006600"/>
              </a:solidFill>
            </a:rPr>
            <a:t> </a:t>
          </a:r>
          <a:r>
            <a:rPr lang="sl-SI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nepedagoški delavci: 21</a:t>
          </a:r>
          <a:endParaRPr lang="sl-SI" dirty="0">
            <a:solidFill>
              <a:srgbClr val="0066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409D40D-1CB2-4171-9ACF-646B5C369107}" type="parTrans" cxnId="{79F46F8B-EAF8-437D-8D72-B0016E7958A7}">
      <dgm:prSet/>
      <dgm:spPr/>
      <dgm:t>
        <a:bodyPr/>
        <a:lstStyle/>
        <a:p>
          <a:endParaRPr lang="sl-SI"/>
        </a:p>
      </dgm:t>
    </dgm:pt>
    <dgm:pt modelId="{3BA7E94F-B9E3-412B-AE35-BB681BA8DE61}" type="sibTrans" cxnId="{79F46F8B-EAF8-437D-8D72-B0016E7958A7}">
      <dgm:prSet/>
      <dgm:spPr/>
      <dgm:t>
        <a:bodyPr/>
        <a:lstStyle/>
        <a:p>
          <a:endParaRPr lang="sl-SI"/>
        </a:p>
      </dgm:t>
    </dgm:pt>
    <dgm:pt modelId="{0118C812-22F0-4F41-B651-195132D4F69C}">
      <dgm:prSet phldrT="[Text]"/>
      <dgm:spPr>
        <a:ln>
          <a:solidFill>
            <a:srgbClr val="008000"/>
          </a:solidFill>
        </a:ln>
      </dgm:spPr>
      <dgm:t>
        <a:bodyPr/>
        <a:lstStyle/>
        <a:p>
          <a:r>
            <a:rPr lang="sl-SI" dirty="0" smtClean="0">
              <a:solidFill>
                <a:srgbClr val="008000"/>
              </a:solidFill>
            </a:rPr>
            <a:t>administracija: 11</a:t>
          </a:r>
          <a:endParaRPr lang="sl-SI" dirty="0">
            <a:solidFill>
              <a:srgbClr val="008000"/>
            </a:solidFill>
          </a:endParaRPr>
        </a:p>
      </dgm:t>
    </dgm:pt>
    <dgm:pt modelId="{80BBF1B3-07EE-4C85-BA4B-37B3DD19F07D}" type="parTrans" cxnId="{84B3BEAD-BFC6-4662-9AE7-78E5BC4D0B47}">
      <dgm:prSet/>
      <dgm:spPr/>
      <dgm:t>
        <a:bodyPr/>
        <a:lstStyle/>
        <a:p>
          <a:endParaRPr lang="sl-SI"/>
        </a:p>
      </dgm:t>
    </dgm:pt>
    <dgm:pt modelId="{E494FCCF-A90D-4D70-B533-4795246CF690}" type="sibTrans" cxnId="{84B3BEAD-BFC6-4662-9AE7-78E5BC4D0B47}">
      <dgm:prSet/>
      <dgm:spPr/>
      <dgm:t>
        <a:bodyPr/>
        <a:lstStyle/>
        <a:p>
          <a:endParaRPr lang="sl-SI"/>
        </a:p>
      </dgm:t>
    </dgm:pt>
    <dgm:pt modelId="{0A35930B-59B6-4FD1-9139-B6D065072D18}">
      <dgm:prSet/>
      <dgm:spPr/>
      <dgm:t>
        <a:bodyPr/>
        <a:lstStyle/>
        <a:p>
          <a:r>
            <a:rPr lang="sl-SI" dirty="0" smtClean="0">
              <a:solidFill>
                <a:srgbClr val="008000"/>
              </a:solidFill>
            </a:rPr>
            <a:t>tehniški sodelavci: 10</a:t>
          </a:r>
        </a:p>
      </dgm:t>
    </dgm:pt>
    <dgm:pt modelId="{EC6C6F7B-1CBC-4E2B-8A63-A8802972EA06}" type="parTrans" cxnId="{47858873-94EF-4162-9BA6-DD43A09CD9DE}">
      <dgm:prSet/>
      <dgm:spPr/>
      <dgm:t>
        <a:bodyPr/>
        <a:lstStyle/>
        <a:p>
          <a:endParaRPr lang="sl-SI"/>
        </a:p>
      </dgm:t>
    </dgm:pt>
    <dgm:pt modelId="{129873FB-438A-4969-9534-C3E48642A65B}" type="sibTrans" cxnId="{47858873-94EF-4162-9BA6-DD43A09CD9DE}">
      <dgm:prSet/>
      <dgm:spPr/>
      <dgm:t>
        <a:bodyPr/>
        <a:lstStyle/>
        <a:p>
          <a:endParaRPr lang="sl-SI"/>
        </a:p>
      </dgm:t>
    </dgm:pt>
    <dgm:pt modelId="{9D73373D-549F-4856-AF56-D074C2D00D5D}">
      <dgm:prSet/>
      <dgm:spPr>
        <a:ln>
          <a:solidFill>
            <a:srgbClr val="7030A0"/>
          </a:solidFill>
        </a:ln>
      </dgm:spPr>
      <dgm:t>
        <a:bodyPr/>
        <a:lstStyle/>
        <a:p>
          <a:r>
            <a:rPr lang="sl-SI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raziskovalni delavci: 32</a:t>
          </a:r>
        </a:p>
      </dgm:t>
    </dgm:pt>
    <dgm:pt modelId="{7A5A1177-5CD5-4D4D-A713-604A1AA61723}" type="parTrans" cxnId="{870D19B1-8A58-42C9-807D-E8FFBE2CECFB}">
      <dgm:prSet/>
      <dgm:spPr/>
      <dgm:t>
        <a:bodyPr/>
        <a:lstStyle/>
        <a:p>
          <a:endParaRPr lang="sl-SI"/>
        </a:p>
      </dgm:t>
    </dgm:pt>
    <dgm:pt modelId="{245B15D0-5F24-42E2-BF4D-3352567C1ACA}" type="sibTrans" cxnId="{870D19B1-8A58-42C9-807D-E8FFBE2CECFB}">
      <dgm:prSet/>
      <dgm:spPr/>
      <dgm:t>
        <a:bodyPr/>
        <a:lstStyle/>
        <a:p>
          <a:endParaRPr lang="sl-SI"/>
        </a:p>
      </dgm:t>
    </dgm:pt>
    <dgm:pt modelId="{9B51B059-BF3F-4A62-A214-14DFF59C39A8}">
      <dgm:prSet/>
      <dgm:spPr>
        <a:ln>
          <a:solidFill>
            <a:srgbClr val="7030A0"/>
          </a:solidFill>
        </a:ln>
      </dgm:spPr>
      <dgm:t>
        <a:bodyPr/>
        <a:lstStyle/>
        <a:p>
          <a:r>
            <a:rPr lang="sl-SI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MR: 9</a:t>
          </a:r>
        </a:p>
      </dgm:t>
    </dgm:pt>
    <dgm:pt modelId="{301B8D68-04B9-4414-A5F8-B7CFCD86B394}" type="parTrans" cxnId="{30EBE33A-1A6C-4862-89DA-2B43206AF9AB}">
      <dgm:prSet/>
      <dgm:spPr/>
      <dgm:t>
        <a:bodyPr/>
        <a:lstStyle/>
        <a:p>
          <a:endParaRPr lang="sl-SI"/>
        </a:p>
      </dgm:t>
    </dgm:pt>
    <dgm:pt modelId="{D9C32596-0AFB-4F44-AF1A-2828AA4CBE0C}" type="sibTrans" cxnId="{30EBE33A-1A6C-4862-89DA-2B43206AF9AB}">
      <dgm:prSet/>
      <dgm:spPr/>
      <dgm:t>
        <a:bodyPr/>
        <a:lstStyle/>
        <a:p>
          <a:endParaRPr lang="sl-SI"/>
        </a:p>
      </dgm:t>
    </dgm:pt>
    <dgm:pt modelId="{4B6975EB-DA1D-4534-8A01-7B35AC9E3183}">
      <dgm:prSet/>
      <dgm:spPr>
        <a:ln>
          <a:solidFill>
            <a:srgbClr val="7030A0"/>
          </a:solidFill>
        </a:ln>
      </dgm:spPr>
      <dgm:t>
        <a:bodyPr/>
        <a:lstStyle/>
        <a:p>
          <a:r>
            <a:rPr lang="sl-SI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raziskovalci: 23</a:t>
          </a:r>
        </a:p>
      </dgm:t>
    </dgm:pt>
    <dgm:pt modelId="{903DB2D4-BEB5-4ECE-9203-27ACC7E34749}" type="parTrans" cxnId="{8C89C383-A788-4A9E-B6AD-66ABE5003C30}">
      <dgm:prSet/>
      <dgm:spPr/>
      <dgm:t>
        <a:bodyPr/>
        <a:lstStyle/>
        <a:p>
          <a:endParaRPr lang="sl-SI"/>
        </a:p>
      </dgm:t>
    </dgm:pt>
    <dgm:pt modelId="{8B6FAC42-6EC6-4FC5-A19B-47BC367396D3}" type="sibTrans" cxnId="{8C89C383-A788-4A9E-B6AD-66ABE5003C30}">
      <dgm:prSet/>
      <dgm:spPr/>
      <dgm:t>
        <a:bodyPr/>
        <a:lstStyle/>
        <a:p>
          <a:endParaRPr lang="sl-SI"/>
        </a:p>
      </dgm:t>
    </dgm:pt>
    <dgm:pt modelId="{6CC7EA5E-E4A4-4E10-80CB-8E30ED2EF80F}" type="pres">
      <dgm:prSet presAssocID="{94D6B7DC-95BC-4143-959A-2DC7C0EC8B0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sl-SI"/>
        </a:p>
      </dgm:t>
    </dgm:pt>
    <dgm:pt modelId="{95642697-D453-41FD-8F08-9691F1DC1628}" type="pres">
      <dgm:prSet presAssocID="{D60AC21E-02D3-4C0C-9862-2B705600E649}" presName="hierRoot1" presStyleCnt="0">
        <dgm:presLayoutVars>
          <dgm:hierBranch val="init"/>
        </dgm:presLayoutVars>
      </dgm:prSet>
      <dgm:spPr/>
    </dgm:pt>
    <dgm:pt modelId="{EB8DBAD4-2D2A-42E6-AF07-8DAE5ED4427D}" type="pres">
      <dgm:prSet presAssocID="{D60AC21E-02D3-4C0C-9862-2B705600E649}" presName="rootComposite1" presStyleCnt="0"/>
      <dgm:spPr/>
    </dgm:pt>
    <dgm:pt modelId="{61639A83-C76B-4106-9815-67A32ED18C75}" type="pres">
      <dgm:prSet presAssocID="{D60AC21E-02D3-4C0C-9862-2B705600E649}" presName="rootText1" presStyleLbl="node0" presStyleIdx="0" presStyleCnt="1" custScaleX="307020" custLinFactY="-25737" custLinFactNeighborX="8884" custLinFactNeighborY="-100000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D59E7CDF-2CAD-4492-94FF-9ACA952E9381}" type="pres">
      <dgm:prSet presAssocID="{D60AC21E-02D3-4C0C-9862-2B705600E649}" presName="rootConnector1" presStyleLbl="node1" presStyleIdx="0" presStyleCnt="0"/>
      <dgm:spPr/>
      <dgm:t>
        <a:bodyPr/>
        <a:lstStyle/>
        <a:p>
          <a:endParaRPr lang="sl-SI"/>
        </a:p>
      </dgm:t>
    </dgm:pt>
    <dgm:pt modelId="{6032D384-75B0-490E-B5EB-5909EF12DC88}" type="pres">
      <dgm:prSet presAssocID="{D60AC21E-02D3-4C0C-9862-2B705600E649}" presName="hierChild2" presStyleCnt="0"/>
      <dgm:spPr/>
    </dgm:pt>
    <dgm:pt modelId="{C0F3AD13-5099-4B61-931F-879752DEE823}" type="pres">
      <dgm:prSet presAssocID="{EBB5F165-0848-4DD6-9037-EBB6D6144AA5}" presName="Name37" presStyleLbl="parChTrans1D2" presStyleIdx="0" presStyleCnt="3"/>
      <dgm:spPr/>
      <dgm:t>
        <a:bodyPr/>
        <a:lstStyle/>
        <a:p>
          <a:endParaRPr lang="sl-SI"/>
        </a:p>
      </dgm:t>
    </dgm:pt>
    <dgm:pt modelId="{6B666F5B-B21E-4359-B637-75B695DE3B02}" type="pres">
      <dgm:prSet presAssocID="{FB70F170-9ABE-4F93-9751-5F19C48DB233}" presName="hierRoot2" presStyleCnt="0">
        <dgm:presLayoutVars>
          <dgm:hierBranch val="init"/>
        </dgm:presLayoutVars>
      </dgm:prSet>
      <dgm:spPr/>
    </dgm:pt>
    <dgm:pt modelId="{322745A5-EC29-4892-B04A-901727DF3B28}" type="pres">
      <dgm:prSet presAssocID="{FB70F170-9ABE-4F93-9751-5F19C48DB233}" presName="rootComposite" presStyleCnt="0"/>
      <dgm:spPr/>
    </dgm:pt>
    <dgm:pt modelId="{07D1CB5E-315C-400E-84BB-2E39FEC459C2}" type="pres">
      <dgm:prSet presAssocID="{FB70F170-9ABE-4F93-9751-5F19C48DB233}" presName="rootText" presStyleLbl="node2" presStyleIdx="0" presStyleCnt="3" custScaleX="243844" custLinFactNeighborX="9093" custLinFactNeighborY="-84372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B9C23ED3-64B5-4416-9EDD-7FF885F094D7}" type="pres">
      <dgm:prSet presAssocID="{FB70F170-9ABE-4F93-9751-5F19C48DB233}" presName="rootConnector" presStyleLbl="node2" presStyleIdx="0" presStyleCnt="3"/>
      <dgm:spPr/>
      <dgm:t>
        <a:bodyPr/>
        <a:lstStyle/>
        <a:p>
          <a:endParaRPr lang="sl-SI"/>
        </a:p>
      </dgm:t>
    </dgm:pt>
    <dgm:pt modelId="{5801713E-BA22-46E9-98E8-7920CC969C2F}" type="pres">
      <dgm:prSet presAssocID="{FB70F170-9ABE-4F93-9751-5F19C48DB233}" presName="hierChild4" presStyleCnt="0"/>
      <dgm:spPr/>
    </dgm:pt>
    <dgm:pt modelId="{58608B79-0360-4C61-8D87-6927D56B789B}" type="pres">
      <dgm:prSet presAssocID="{D8401062-7F5A-4E64-B78C-5B7730FD9DB5}" presName="Name37" presStyleLbl="parChTrans1D3" presStyleIdx="0" presStyleCnt="6"/>
      <dgm:spPr/>
      <dgm:t>
        <a:bodyPr/>
        <a:lstStyle/>
        <a:p>
          <a:endParaRPr lang="sl-SI"/>
        </a:p>
      </dgm:t>
    </dgm:pt>
    <dgm:pt modelId="{B0A925D1-40B8-4F8B-A76B-6C3618CD8B86}" type="pres">
      <dgm:prSet presAssocID="{7B494DF3-1AF2-4CBB-96BE-0830D657FC99}" presName="hierRoot2" presStyleCnt="0">
        <dgm:presLayoutVars>
          <dgm:hierBranch val="init"/>
        </dgm:presLayoutVars>
      </dgm:prSet>
      <dgm:spPr/>
    </dgm:pt>
    <dgm:pt modelId="{28356943-899F-4E8B-A739-0B217FE277EC}" type="pres">
      <dgm:prSet presAssocID="{7B494DF3-1AF2-4CBB-96BE-0830D657FC99}" presName="rootComposite" presStyleCnt="0"/>
      <dgm:spPr/>
    </dgm:pt>
    <dgm:pt modelId="{2E37F821-D816-435C-8E33-9E8A41AC8664}" type="pres">
      <dgm:prSet presAssocID="{7B494DF3-1AF2-4CBB-96BE-0830D657FC99}" presName="rootText" presStyleLbl="node3" presStyleIdx="0" presStyleCnt="6" custScaleX="237097" custLinFactNeighborX="-18574" custLinFactNeighborY="-30783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0F960D67-DDF7-4008-A6FA-380AB4352554}" type="pres">
      <dgm:prSet presAssocID="{7B494DF3-1AF2-4CBB-96BE-0830D657FC99}" presName="rootConnector" presStyleLbl="node3" presStyleIdx="0" presStyleCnt="6"/>
      <dgm:spPr/>
      <dgm:t>
        <a:bodyPr/>
        <a:lstStyle/>
        <a:p>
          <a:endParaRPr lang="sl-SI"/>
        </a:p>
      </dgm:t>
    </dgm:pt>
    <dgm:pt modelId="{5B7E49FE-8358-4630-A4CD-F867393C0B08}" type="pres">
      <dgm:prSet presAssocID="{7B494DF3-1AF2-4CBB-96BE-0830D657FC99}" presName="hierChild4" presStyleCnt="0"/>
      <dgm:spPr/>
    </dgm:pt>
    <dgm:pt modelId="{A5F8BA51-FDA3-48AB-81E6-A5D1D39318A2}" type="pres">
      <dgm:prSet presAssocID="{7B494DF3-1AF2-4CBB-96BE-0830D657FC99}" presName="hierChild5" presStyleCnt="0"/>
      <dgm:spPr/>
    </dgm:pt>
    <dgm:pt modelId="{38C77812-C550-4E57-B037-8759CE5F9F9C}" type="pres">
      <dgm:prSet presAssocID="{F7CDC610-6E18-42D8-A1D3-3F7ED0C02588}" presName="Name37" presStyleLbl="parChTrans1D3" presStyleIdx="1" presStyleCnt="6"/>
      <dgm:spPr/>
      <dgm:t>
        <a:bodyPr/>
        <a:lstStyle/>
        <a:p>
          <a:endParaRPr lang="sl-SI"/>
        </a:p>
      </dgm:t>
    </dgm:pt>
    <dgm:pt modelId="{BEFA7B6F-9C8B-4C89-B463-799A607932E6}" type="pres">
      <dgm:prSet presAssocID="{51E0D7FC-88C4-4775-94A6-8D99E4C0B686}" presName="hierRoot2" presStyleCnt="0">
        <dgm:presLayoutVars>
          <dgm:hierBranch val="init"/>
        </dgm:presLayoutVars>
      </dgm:prSet>
      <dgm:spPr/>
    </dgm:pt>
    <dgm:pt modelId="{0C3BE731-3FBF-4AFF-B738-DD04F33097B8}" type="pres">
      <dgm:prSet presAssocID="{51E0D7FC-88C4-4775-94A6-8D99E4C0B686}" presName="rootComposite" presStyleCnt="0"/>
      <dgm:spPr/>
    </dgm:pt>
    <dgm:pt modelId="{621CE68C-9894-4BF2-BD0F-A070965CC6BD}" type="pres">
      <dgm:prSet presAssocID="{51E0D7FC-88C4-4775-94A6-8D99E4C0B686}" presName="rootText" presStyleLbl="node3" presStyleIdx="1" presStyleCnt="6" custScaleX="172481" custLinFactNeighborX="-15717" custLinFactNeighborY="-38316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66F7C519-EAE7-42B3-99BA-5A149B36000B}" type="pres">
      <dgm:prSet presAssocID="{51E0D7FC-88C4-4775-94A6-8D99E4C0B686}" presName="rootConnector" presStyleLbl="node3" presStyleIdx="1" presStyleCnt="6"/>
      <dgm:spPr/>
      <dgm:t>
        <a:bodyPr/>
        <a:lstStyle/>
        <a:p>
          <a:endParaRPr lang="sl-SI"/>
        </a:p>
      </dgm:t>
    </dgm:pt>
    <dgm:pt modelId="{6FE9033F-CC9D-4B23-B4FE-5B9891157240}" type="pres">
      <dgm:prSet presAssocID="{51E0D7FC-88C4-4775-94A6-8D99E4C0B686}" presName="hierChild4" presStyleCnt="0"/>
      <dgm:spPr/>
    </dgm:pt>
    <dgm:pt modelId="{124E0F4A-EE10-4E2E-B76B-164645FCE8FC}" type="pres">
      <dgm:prSet presAssocID="{51E0D7FC-88C4-4775-94A6-8D99E4C0B686}" presName="hierChild5" presStyleCnt="0"/>
      <dgm:spPr/>
    </dgm:pt>
    <dgm:pt modelId="{A57C3460-A459-415C-ACA5-AC4A814BB772}" type="pres">
      <dgm:prSet presAssocID="{FB70F170-9ABE-4F93-9751-5F19C48DB233}" presName="hierChild5" presStyleCnt="0"/>
      <dgm:spPr/>
    </dgm:pt>
    <dgm:pt modelId="{9E8A4056-6761-48A7-AC4B-73A72F6BD39B}" type="pres">
      <dgm:prSet presAssocID="{A409D40D-1CB2-4171-9ACF-646B5C369107}" presName="Name37" presStyleLbl="parChTrans1D2" presStyleIdx="1" presStyleCnt="3"/>
      <dgm:spPr/>
      <dgm:t>
        <a:bodyPr/>
        <a:lstStyle/>
        <a:p>
          <a:endParaRPr lang="sl-SI"/>
        </a:p>
      </dgm:t>
    </dgm:pt>
    <dgm:pt modelId="{B0FA440F-3D2D-4F30-8FAD-4CB56AFB7B30}" type="pres">
      <dgm:prSet presAssocID="{52FE0851-25D7-4531-9738-C36F45CB6AE3}" presName="hierRoot2" presStyleCnt="0">
        <dgm:presLayoutVars>
          <dgm:hierBranch val="init"/>
        </dgm:presLayoutVars>
      </dgm:prSet>
      <dgm:spPr/>
    </dgm:pt>
    <dgm:pt modelId="{1A86D868-F125-42D5-AB5E-D5AB8CBA6EF5}" type="pres">
      <dgm:prSet presAssocID="{52FE0851-25D7-4531-9738-C36F45CB6AE3}" presName="rootComposite" presStyleCnt="0"/>
      <dgm:spPr/>
    </dgm:pt>
    <dgm:pt modelId="{029C2744-73C0-4C57-93A5-AC020088F730}" type="pres">
      <dgm:prSet presAssocID="{52FE0851-25D7-4531-9738-C36F45CB6AE3}" presName="rootText" presStyleLbl="node2" presStyleIdx="1" presStyleCnt="3" custScaleX="253716" custLinFactNeighborX="1863" custLinFactNeighborY="-84372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200CF133-AAC5-4295-B7EE-96259D6BE91E}" type="pres">
      <dgm:prSet presAssocID="{52FE0851-25D7-4531-9738-C36F45CB6AE3}" presName="rootConnector" presStyleLbl="node2" presStyleIdx="1" presStyleCnt="3"/>
      <dgm:spPr/>
      <dgm:t>
        <a:bodyPr/>
        <a:lstStyle/>
        <a:p>
          <a:endParaRPr lang="sl-SI"/>
        </a:p>
      </dgm:t>
    </dgm:pt>
    <dgm:pt modelId="{D8CBC097-1E6B-4FE5-B7F9-28F4EEAE5CED}" type="pres">
      <dgm:prSet presAssocID="{52FE0851-25D7-4531-9738-C36F45CB6AE3}" presName="hierChild4" presStyleCnt="0"/>
      <dgm:spPr/>
    </dgm:pt>
    <dgm:pt modelId="{07DE67BE-013E-4DD9-9436-A497011E11A8}" type="pres">
      <dgm:prSet presAssocID="{80BBF1B3-07EE-4C85-BA4B-37B3DD19F07D}" presName="Name37" presStyleLbl="parChTrans1D3" presStyleIdx="2" presStyleCnt="6"/>
      <dgm:spPr/>
      <dgm:t>
        <a:bodyPr/>
        <a:lstStyle/>
        <a:p>
          <a:endParaRPr lang="sl-SI"/>
        </a:p>
      </dgm:t>
    </dgm:pt>
    <dgm:pt modelId="{BF3991E5-3AA7-47CB-9961-CE8CC436A75E}" type="pres">
      <dgm:prSet presAssocID="{0118C812-22F0-4F41-B651-195132D4F69C}" presName="hierRoot2" presStyleCnt="0">
        <dgm:presLayoutVars>
          <dgm:hierBranch val="init"/>
        </dgm:presLayoutVars>
      </dgm:prSet>
      <dgm:spPr/>
    </dgm:pt>
    <dgm:pt modelId="{EC4E0B4F-817A-4944-A31F-07F1F47AD7FF}" type="pres">
      <dgm:prSet presAssocID="{0118C812-22F0-4F41-B651-195132D4F69C}" presName="rootComposite" presStyleCnt="0"/>
      <dgm:spPr/>
    </dgm:pt>
    <dgm:pt modelId="{56A32E3B-D9E5-4E2E-9FE4-2E7BA1597184}" type="pres">
      <dgm:prSet presAssocID="{0118C812-22F0-4F41-B651-195132D4F69C}" presName="rootText" presStyleLbl="node3" presStyleIdx="2" presStyleCnt="6" custScaleX="185892" custLinFactNeighborX="-25796" custLinFactNeighborY="-30783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F67C991F-B57D-4A99-90D6-EF7BD05C1293}" type="pres">
      <dgm:prSet presAssocID="{0118C812-22F0-4F41-B651-195132D4F69C}" presName="rootConnector" presStyleLbl="node3" presStyleIdx="2" presStyleCnt="6"/>
      <dgm:spPr/>
      <dgm:t>
        <a:bodyPr/>
        <a:lstStyle/>
        <a:p>
          <a:endParaRPr lang="sl-SI"/>
        </a:p>
      </dgm:t>
    </dgm:pt>
    <dgm:pt modelId="{65F52D42-662C-4F5E-BC53-B5DAF2D91AC9}" type="pres">
      <dgm:prSet presAssocID="{0118C812-22F0-4F41-B651-195132D4F69C}" presName="hierChild4" presStyleCnt="0"/>
      <dgm:spPr/>
    </dgm:pt>
    <dgm:pt modelId="{BA8E0CD4-F11E-475B-BFDB-89ADB3A2F9C1}" type="pres">
      <dgm:prSet presAssocID="{0118C812-22F0-4F41-B651-195132D4F69C}" presName="hierChild5" presStyleCnt="0"/>
      <dgm:spPr/>
    </dgm:pt>
    <dgm:pt modelId="{75C3EB3D-AE00-4305-B6ED-EFE6EB93D1AE}" type="pres">
      <dgm:prSet presAssocID="{EC6C6F7B-1CBC-4E2B-8A63-A8802972EA06}" presName="Name37" presStyleLbl="parChTrans1D3" presStyleIdx="3" presStyleCnt="6"/>
      <dgm:spPr/>
      <dgm:t>
        <a:bodyPr/>
        <a:lstStyle/>
        <a:p>
          <a:endParaRPr lang="sl-SI"/>
        </a:p>
      </dgm:t>
    </dgm:pt>
    <dgm:pt modelId="{D501A9A4-F2AF-4A37-8CEF-45F6834265ED}" type="pres">
      <dgm:prSet presAssocID="{0A35930B-59B6-4FD1-9139-B6D065072D18}" presName="hierRoot2" presStyleCnt="0">
        <dgm:presLayoutVars>
          <dgm:hierBranch val="init"/>
        </dgm:presLayoutVars>
      </dgm:prSet>
      <dgm:spPr/>
    </dgm:pt>
    <dgm:pt modelId="{BF48E26A-271C-454A-8AE8-CB92BD0366D8}" type="pres">
      <dgm:prSet presAssocID="{0A35930B-59B6-4FD1-9139-B6D065072D18}" presName="rootComposite" presStyleCnt="0"/>
      <dgm:spPr/>
    </dgm:pt>
    <dgm:pt modelId="{0DFF870B-946F-45FD-BEA9-686FCABFDBFB}" type="pres">
      <dgm:prSet presAssocID="{0A35930B-59B6-4FD1-9139-B6D065072D18}" presName="rootText" presStyleLbl="node3" presStyleIdx="3" presStyleCnt="6" custScaleX="219907" custLinFactNeighborX="-25796" custLinFactNeighborY="-26091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73A69547-C92A-4A44-9D9D-666DBF97EEEE}" type="pres">
      <dgm:prSet presAssocID="{0A35930B-59B6-4FD1-9139-B6D065072D18}" presName="rootConnector" presStyleLbl="node3" presStyleIdx="3" presStyleCnt="6"/>
      <dgm:spPr/>
      <dgm:t>
        <a:bodyPr/>
        <a:lstStyle/>
        <a:p>
          <a:endParaRPr lang="sl-SI"/>
        </a:p>
      </dgm:t>
    </dgm:pt>
    <dgm:pt modelId="{E949D740-C432-4D66-9BCF-6F79904D55B9}" type="pres">
      <dgm:prSet presAssocID="{0A35930B-59B6-4FD1-9139-B6D065072D18}" presName="hierChild4" presStyleCnt="0"/>
      <dgm:spPr/>
    </dgm:pt>
    <dgm:pt modelId="{24A31ADC-EFAE-430C-9F50-CEDF849181A7}" type="pres">
      <dgm:prSet presAssocID="{0A35930B-59B6-4FD1-9139-B6D065072D18}" presName="hierChild5" presStyleCnt="0"/>
      <dgm:spPr/>
    </dgm:pt>
    <dgm:pt modelId="{189C2F23-BA91-42E7-8702-B9AE755C60AD}" type="pres">
      <dgm:prSet presAssocID="{52FE0851-25D7-4531-9738-C36F45CB6AE3}" presName="hierChild5" presStyleCnt="0"/>
      <dgm:spPr/>
    </dgm:pt>
    <dgm:pt modelId="{33B4A1E2-BF2F-40C0-B9CD-8B79FA0E3B14}" type="pres">
      <dgm:prSet presAssocID="{7A5A1177-5CD5-4D4D-A713-604A1AA61723}" presName="Name37" presStyleLbl="parChTrans1D2" presStyleIdx="2" presStyleCnt="3"/>
      <dgm:spPr/>
      <dgm:t>
        <a:bodyPr/>
        <a:lstStyle/>
        <a:p>
          <a:endParaRPr lang="en-US"/>
        </a:p>
      </dgm:t>
    </dgm:pt>
    <dgm:pt modelId="{0EE644B7-88F2-4EB2-A05C-DC6BBC1283AA}" type="pres">
      <dgm:prSet presAssocID="{9D73373D-549F-4856-AF56-D074C2D00D5D}" presName="hierRoot2" presStyleCnt="0">
        <dgm:presLayoutVars>
          <dgm:hierBranch val="init"/>
        </dgm:presLayoutVars>
      </dgm:prSet>
      <dgm:spPr/>
    </dgm:pt>
    <dgm:pt modelId="{583CA7CD-E09A-4375-B979-0C197FBF30B6}" type="pres">
      <dgm:prSet presAssocID="{9D73373D-549F-4856-AF56-D074C2D00D5D}" presName="rootComposite" presStyleCnt="0"/>
      <dgm:spPr/>
    </dgm:pt>
    <dgm:pt modelId="{799FA34C-057D-421F-850C-2B6B1D9673E6}" type="pres">
      <dgm:prSet presAssocID="{9D73373D-549F-4856-AF56-D074C2D00D5D}" presName="rootText" presStyleLbl="node2" presStyleIdx="2" presStyleCnt="3" custScaleX="229578" custLinFactNeighborX="32" custLinFactNeighborY="-84372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1B859006-A491-4EBF-9B4D-F655E0C461F7}" type="pres">
      <dgm:prSet presAssocID="{9D73373D-549F-4856-AF56-D074C2D00D5D}" presName="rootConnector" presStyleLbl="node2" presStyleIdx="2" presStyleCnt="3"/>
      <dgm:spPr/>
      <dgm:t>
        <a:bodyPr/>
        <a:lstStyle/>
        <a:p>
          <a:endParaRPr lang="sl-SI"/>
        </a:p>
      </dgm:t>
    </dgm:pt>
    <dgm:pt modelId="{EBBCB128-8BD3-4FAD-9AA1-8F7D18803E87}" type="pres">
      <dgm:prSet presAssocID="{9D73373D-549F-4856-AF56-D074C2D00D5D}" presName="hierChild4" presStyleCnt="0"/>
      <dgm:spPr/>
    </dgm:pt>
    <dgm:pt modelId="{AE889CB8-11FD-4C58-B4E9-FD5862DDE304}" type="pres">
      <dgm:prSet presAssocID="{301B8D68-04B9-4414-A5F8-B7CFCD86B394}" presName="Name37" presStyleLbl="parChTrans1D3" presStyleIdx="4" presStyleCnt="6"/>
      <dgm:spPr/>
      <dgm:t>
        <a:bodyPr/>
        <a:lstStyle/>
        <a:p>
          <a:endParaRPr lang="en-US"/>
        </a:p>
      </dgm:t>
    </dgm:pt>
    <dgm:pt modelId="{0EA9CAAF-F230-40A5-AE62-0C0FCC560AFB}" type="pres">
      <dgm:prSet presAssocID="{9B51B059-BF3F-4A62-A214-14DFF59C39A8}" presName="hierRoot2" presStyleCnt="0">
        <dgm:presLayoutVars>
          <dgm:hierBranch val="init"/>
        </dgm:presLayoutVars>
      </dgm:prSet>
      <dgm:spPr/>
    </dgm:pt>
    <dgm:pt modelId="{2F7DBAD5-4131-4AC4-87CD-E8402483155B}" type="pres">
      <dgm:prSet presAssocID="{9B51B059-BF3F-4A62-A214-14DFF59C39A8}" presName="rootComposite" presStyleCnt="0"/>
      <dgm:spPr/>
    </dgm:pt>
    <dgm:pt modelId="{378E3052-0121-4A25-82B6-D32656D9ED43}" type="pres">
      <dgm:prSet presAssocID="{9B51B059-BF3F-4A62-A214-14DFF59C39A8}" presName="rootText" presStyleLbl="node3" presStyleIdx="4" presStyleCnt="6" custScaleX="124730" custLinFactNeighborX="-18615" custLinFactNeighborY="-30783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FDF8D562-83F4-4CBF-8B51-27D6955FE578}" type="pres">
      <dgm:prSet presAssocID="{9B51B059-BF3F-4A62-A214-14DFF59C39A8}" presName="rootConnector" presStyleLbl="node3" presStyleIdx="4" presStyleCnt="6"/>
      <dgm:spPr/>
      <dgm:t>
        <a:bodyPr/>
        <a:lstStyle/>
        <a:p>
          <a:endParaRPr lang="sl-SI"/>
        </a:p>
      </dgm:t>
    </dgm:pt>
    <dgm:pt modelId="{25DB329F-2789-457C-A77D-BBF0135EC061}" type="pres">
      <dgm:prSet presAssocID="{9B51B059-BF3F-4A62-A214-14DFF59C39A8}" presName="hierChild4" presStyleCnt="0"/>
      <dgm:spPr/>
    </dgm:pt>
    <dgm:pt modelId="{D05AB10F-24A2-463B-A36D-B553CBEF4D43}" type="pres">
      <dgm:prSet presAssocID="{9B51B059-BF3F-4A62-A214-14DFF59C39A8}" presName="hierChild5" presStyleCnt="0"/>
      <dgm:spPr/>
    </dgm:pt>
    <dgm:pt modelId="{3F2635EE-083B-4C8D-821E-561EAC731FC9}" type="pres">
      <dgm:prSet presAssocID="{903DB2D4-BEB5-4ECE-9203-27ACC7E34749}" presName="Name37" presStyleLbl="parChTrans1D3" presStyleIdx="5" presStyleCnt="6"/>
      <dgm:spPr/>
      <dgm:t>
        <a:bodyPr/>
        <a:lstStyle/>
        <a:p>
          <a:endParaRPr lang="en-US"/>
        </a:p>
      </dgm:t>
    </dgm:pt>
    <dgm:pt modelId="{14E50895-B71D-4976-9984-89CCF1B73BCF}" type="pres">
      <dgm:prSet presAssocID="{4B6975EB-DA1D-4534-8A01-7B35AC9E3183}" presName="hierRoot2" presStyleCnt="0">
        <dgm:presLayoutVars>
          <dgm:hierBranch val="init"/>
        </dgm:presLayoutVars>
      </dgm:prSet>
      <dgm:spPr/>
    </dgm:pt>
    <dgm:pt modelId="{15777E24-FD90-4D45-A12F-43F060356585}" type="pres">
      <dgm:prSet presAssocID="{4B6975EB-DA1D-4534-8A01-7B35AC9E3183}" presName="rootComposite" presStyleCnt="0"/>
      <dgm:spPr/>
    </dgm:pt>
    <dgm:pt modelId="{8F5809BF-906D-45B6-A69D-8ADEF7E06C1D}" type="pres">
      <dgm:prSet presAssocID="{4B6975EB-DA1D-4534-8A01-7B35AC9E3183}" presName="rootText" presStyleLbl="node3" presStyleIdx="5" presStyleCnt="6" custScaleX="150990" custLinFactNeighborX="-19431" custLinFactNeighborY="-26091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1D498FE4-C059-4F0F-922A-375D8617EFE5}" type="pres">
      <dgm:prSet presAssocID="{4B6975EB-DA1D-4534-8A01-7B35AC9E3183}" presName="rootConnector" presStyleLbl="node3" presStyleIdx="5" presStyleCnt="6"/>
      <dgm:spPr/>
      <dgm:t>
        <a:bodyPr/>
        <a:lstStyle/>
        <a:p>
          <a:endParaRPr lang="sl-SI"/>
        </a:p>
      </dgm:t>
    </dgm:pt>
    <dgm:pt modelId="{CA277E51-425A-4899-849F-7D21C066FBC9}" type="pres">
      <dgm:prSet presAssocID="{4B6975EB-DA1D-4534-8A01-7B35AC9E3183}" presName="hierChild4" presStyleCnt="0"/>
      <dgm:spPr/>
    </dgm:pt>
    <dgm:pt modelId="{781AA402-C597-46EA-9998-A0FCCA297036}" type="pres">
      <dgm:prSet presAssocID="{4B6975EB-DA1D-4534-8A01-7B35AC9E3183}" presName="hierChild5" presStyleCnt="0"/>
      <dgm:spPr/>
    </dgm:pt>
    <dgm:pt modelId="{4379D20E-BDC2-4A08-8072-64DAAA0A73DF}" type="pres">
      <dgm:prSet presAssocID="{9D73373D-549F-4856-AF56-D074C2D00D5D}" presName="hierChild5" presStyleCnt="0"/>
      <dgm:spPr/>
    </dgm:pt>
    <dgm:pt modelId="{D9961273-8CA8-4EDE-8E00-3C4C9BFCE1A4}" type="pres">
      <dgm:prSet presAssocID="{D60AC21E-02D3-4C0C-9862-2B705600E649}" presName="hierChild3" presStyleCnt="0"/>
      <dgm:spPr/>
    </dgm:pt>
  </dgm:ptLst>
  <dgm:cxnLst>
    <dgm:cxn modelId="{64AAA174-24E4-4037-BACE-DA20E253D064}" type="presOf" srcId="{80BBF1B3-07EE-4C85-BA4B-37B3DD19F07D}" destId="{07DE67BE-013E-4DD9-9436-A497011E11A8}" srcOrd="0" destOrd="0" presId="urn:microsoft.com/office/officeart/2005/8/layout/orgChart1"/>
    <dgm:cxn modelId="{A8BEB925-6A5F-4574-8B5E-168812E4C95B}" srcId="{94D6B7DC-95BC-4143-959A-2DC7C0EC8B0A}" destId="{D60AC21E-02D3-4C0C-9862-2B705600E649}" srcOrd="0" destOrd="0" parTransId="{B3927695-499C-49AD-8D2C-38DEB51CBADC}" sibTransId="{BC6993E0-3C81-4288-8954-4FB614E6197D}"/>
    <dgm:cxn modelId="{06107E85-940D-41BA-AB72-812E1F34B724}" type="presOf" srcId="{94D6B7DC-95BC-4143-959A-2DC7C0EC8B0A}" destId="{6CC7EA5E-E4A4-4E10-80CB-8E30ED2EF80F}" srcOrd="0" destOrd="0" presId="urn:microsoft.com/office/officeart/2005/8/layout/orgChart1"/>
    <dgm:cxn modelId="{03F1176C-834A-4DE4-9C7F-26F0BFB4D802}" type="presOf" srcId="{4B6975EB-DA1D-4534-8A01-7B35AC9E3183}" destId="{1D498FE4-C059-4F0F-922A-375D8617EFE5}" srcOrd="1" destOrd="0" presId="urn:microsoft.com/office/officeart/2005/8/layout/orgChart1"/>
    <dgm:cxn modelId="{B5CC611E-AA98-426C-968F-026EA5A302DC}" type="presOf" srcId="{51E0D7FC-88C4-4775-94A6-8D99E4C0B686}" destId="{621CE68C-9894-4BF2-BD0F-A070965CC6BD}" srcOrd="0" destOrd="0" presId="urn:microsoft.com/office/officeart/2005/8/layout/orgChart1"/>
    <dgm:cxn modelId="{6B9935D3-35F7-4DF2-94B7-FEFEA6CDCDD8}" type="presOf" srcId="{D60AC21E-02D3-4C0C-9862-2B705600E649}" destId="{61639A83-C76B-4106-9815-67A32ED18C75}" srcOrd="0" destOrd="0" presId="urn:microsoft.com/office/officeart/2005/8/layout/orgChart1"/>
    <dgm:cxn modelId="{30EBE33A-1A6C-4862-89DA-2B43206AF9AB}" srcId="{9D73373D-549F-4856-AF56-D074C2D00D5D}" destId="{9B51B059-BF3F-4A62-A214-14DFF59C39A8}" srcOrd="0" destOrd="0" parTransId="{301B8D68-04B9-4414-A5F8-B7CFCD86B394}" sibTransId="{D9C32596-0AFB-4F44-AF1A-2828AA4CBE0C}"/>
    <dgm:cxn modelId="{8D6D21F9-DD22-4AF0-99A9-A283ACDA6E7E}" type="presOf" srcId="{FB70F170-9ABE-4F93-9751-5F19C48DB233}" destId="{B9C23ED3-64B5-4416-9EDD-7FF885F094D7}" srcOrd="1" destOrd="0" presId="urn:microsoft.com/office/officeart/2005/8/layout/orgChart1"/>
    <dgm:cxn modelId="{CCCC7116-13E8-41AD-84FC-CB0534A840BA}" type="presOf" srcId="{9D73373D-549F-4856-AF56-D074C2D00D5D}" destId="{1B859006-A491-4EBF-9B4D-F655E0C461F7}" srcOrd="1" destOrd="0" presId="urn:microsoft.com/office/officeart/2005/8/layout/orgChart1"/>
    <dgm:cxn modelId="{8BCC0A1D-7765-4EC5-825C-7A1C77B52E81}" type="presOf" srcId="{D60AC21E-02D3-4C0C-9862-2B705600E649}" destId="{D59E7CDF-2CAD-4492-94FF-9ACA952E9381}" srcOrd="1" destOrd="0" presId="urn:microsoft.com/office/officeart/2005/8/layout/orgChart1"/>
    <dgm:cxn modelId="{5DFB579B-A016-43CD-8C83-CE6BE1AEC103}" srcId="{FB70F170-9ABE-4F93-9751-5F19C48DB233}" destId="{51E0D7FC-88C4-4775-94A6-8D99E4C0B686}" srcOrd="1" destOrd="0" parTransId="{F7CDC610-6E18-42D8-A1D3-3F7ED0C02588}" sibTransId="{3D8D92DE-920A-4C66-9874-C68D9136F9FE}"/>
    <dgm:cxn modelId="{84B3BEAD-BFC6-4662-9AE7-78E5BC4D0B47}" srcId="{52FE0851-25D7-4531-9738-C36F45CB6AE3}" destId="{0118C812-22F0-4F41-B651-195132D4F69C}" srcOrd="0" destOrd="0" parTransId="{80BBF1B3-07EE-4C85-BA4B-37B3DD19F07D}" sibTransId="{E494FCCF-A90D-4D70-B533-4795246CF690}"/>
    <dgm:cxn modelId="{923663F3-0E75-431A-A550-C25B047A484B}" type="presOf" srcId="{0A35930B-59B6-4FD1-9139-B6D065072D18}" destId="{0DFF870B-946F-45FD-BEA9-686FCABFDBFB}" srcOrd="0" destOrd="0" presId="urn:microsoft.com/office/officeart/2005/8/layout/orgChart1"/>
    <dgm:cxn modelId="{BFF2EC2A-7B6E-4498-9882-9BE2CB8EB251}" type="presOf" srcId="{301B8D68-04B9-4414-A5F8-B7CFCD86B394}" destId="{AE889CB8-11FD-4C58-B4E9-FD5862DDE304}" srcOrd="0" destOrd="0" presId="urn:microsoft.com/office/officeart/2005/8/layout/orgChart1"/>
    <dgm:cxn modelId="{0F3C0642-E325-4DC9-A856-06AD73F65269}" type="presOf" srcId="{EC6C6F7B-1CBC-4E2B-8A63-A8802972EA06}" destId="{75C3EB3D-AE00-4305-B6ED-EFE6EB93D1AE}" srcOrd="0" destOrd="0" presId="urn:microsoft.com/office/officeart/2005/8/layout/orgChart1"/>
    <dgm:cxn modelId="{915FC119-F475-4954-AF8A-4B04F2B8D957}" type="presOf" srcId="{7B494DF3-1AF2-4CBB-96BE-0830D657FC99}" destId="{0F960D67-DDF7-4008-A6FA-380AB4352554}" srcOrd="1" destOrd="0" presId="urn:microsoft.com/office/officeart/2005/8/layout/orgChart1"/>
    <dgm:cxn modelId="{4CE0CB56-1EF3-43F0-AC44-BF71D3823C7D}" type="presOf" srcId="{0118C812-22F0-4F41-B651-195132D4F69C}" destId="{F67C991F-B57D-4A99-90D6-EF7BD05C1293}" srcOrd="1" destOrd="0" presId="urn:microsoft.com/office/officeart/2005/8/layout/orgChart1"/>
    <dgm:cxn modelId="{8DE8FD2D-4334-4788-B05E-F6C9E718FA16}" srcId="{D60AC21E-02D3-4C0C-9862-2B705600E649}" destId="{FB70F170-9ABE-4F93-9751-5F19C48DB233}" srcOrd="0" destOrd="0" parTransId="{EBB5F165-0848-4DD6-9037-EBB6D6144AA5}" sibTransId="{B7027C9C-A8AD-4985-ADB1-2774E32FD613}"/>
    <dgm:cxn modelId="{C46AB38F-7633-430C-9CB1-87C8D68B9258}" type="presOf" srcId="{0A35930B-59B6-4FD1-9139-B6D065072D18}" destId="{73A69547-C92A-4A44-9D9D-666DBF97EEEE}" srcOrd="1" destOrd="0" presId="urn:microsoft.com/office/officeart/2005/8/layout/orgChart1"/>
    <dgm:cxn modelId="{50DA71FF-EE08-4A8F-885F-D5467C09153E}" type="presOf" srcId="{9B51B059-BF3F-4A62-A214-14DFF59C39A8}" destId="{378E3052-0121-4A25-82B6-D32656D9ED43}" srcOrd="0" destOrd="0" presId="urn:microsoft.com/office/officeart/2005/8/layout/orgChart1"/>
    <dgm:cxn modelId="{13A26AAC-6688-412A-BFA0-83A35AD2FA56}" type="presOf" srcId="{9D73373D-549F-4856-AF56-D074C2D00D5D}" destId="{799FA34C-057D-421F-850C-2B6B1D9673E6}" srcOrd="0" destOrd="0" presId="urn:microsoft.com/office/officeart/2005/8/layout/orgChart1"/>
    <dgm:cxn modelId="{870D19B1-8A58-42C9-807D-E8FFBE2CECFB}" srcId="{D60AC21E-02D3-4C0C-9862-2B705600E649}" destId="{9D73373D-549F-4856-AF56-D074C2D00D5D}" srcOrd="2" destOrd="0" parTransId="{7A5A1177-5CD5-4D4D-A713-604A1AA61723}" sibTransId="{245B15D0-5F24-42E2-BF4D-3352567C1ACA}"/>
    <dgm:cxn modelId="{B5F9DC55-0F3F-44B6-84EF-4080EE28EF4E}" type="presOf" srcId="{9B51B059-BF3F-4A62-A214-14DFF59C39A8}" destId="{FDF8D562-83F4-4CBF-8B51-27D6955FE578}" srcOrd="1" destOrd="0" presId="urn:microsoft.com/office/officeart/2005/8/layout/orgChart1"/>
    <dgm:cxn modelId="{139ABA73-3CF8-48A4-B362-8B75E50526A0}" type="presOf" srcId="{0118C812-22F0-4F41-B651-195132D4F69C}" destId="{56A32E3B-D9E5-4E2E-9FE4-2E7BA1597184}" srcOrd="0" destOrd="0" presId="urn:microsoft.com/office/officeart/2005/8/layout/orgChart1"/>
    <dgm:cxn modelId="{41A5F723-E4D1-44A5-8183-CA36BA73665F}" type="presOf" srcId="{A409D40D-1CB2-4171-9ACF-646B5C369107}" destId="{9E8A4056-6761-48A7-AC4B-73A72F6BD39B}" srcOrd="0" destOrd="0" presId="urn:microsoft.com/office/officeart/2005/8/layout/orgChart1"/>
    <dgm:cxn modelId="{82FA5B1F-8B0E-4D72-9789-3A1F8F01196A}" type="presOf" srcId="{FB70F170-9ABE-4F93-9751-5F19C48DB233}" destId="{07D1CB5E-315C-400E-84BB-2E39FEC459C2}" srcOrd="0" destOrd="0" presId="urn:microsoft.com/office/officeart/2005/8/layout/orgChart1"/>
    <dgm:cxn modelId="{79F46F8B-EAF8-437D-8D72-B0016E7958A7}" srcId="{D60AC21E-02D3-4C0C-9862-2B705600E649}" destId="{52FE0851-25D7-4531-9738-C36F45CB6AE3}" srcOrd="1" destOrd="0" parTransId="{A409D40D-1CB2-4171-9ACF-646B5C369107}" sibTransId="{3BA7E94F-B9E3-412B-AE35-BB681BA8DE61}"/>
    <dgm:cxn modelId="{EE91BA39-6F79-4C28-8F1D-E9EA6D748690}" srcId="{FB70F170-9ABE-4F93-9751-5F19C48DB233}" destId="{7B494DF3-1AF2-4CBB-96BE-0830D657FC99}" srcOrd="0" destOrd="0" parTransId="{D8401062-7F5A-4E64-B78C-5B7730FD9DB5}" sibTransId="{AD06865D-4037-4179-8221-48C6D67031AE}"/>
    <dgm:cxn modelId="{EA061002-B5E6-446D-BB39-7FF50356B56F}" type="presOf" srcId="{7A5A1177-5CD5-4D4D-A713-604A1AA61723}" destId="{33B4A1E2-BF2F-40C0-B9CD-8B79FA0E3B14}" srcOrd="0" destOrd="0" presId="urn:microsoft.com/office/officeart/2005/8/layout/orgChart1"/>
    <dgm:cxn modelId="{CA533BF3-DA57-4533-9D91-14E3C32A8CE5}" type="presOf" srcId="{903DB2D4-BEB5-4ECE-9203-27ACC7E34749}" destId="{3F2635EE-083B-4C8D-821E-561EAC731FC9}" srcOrd="0" destOrd="0" presId="urn:microsoft.com/office/officeart/2005/8/layout/orgChart1"/>
    <dgm:cxn modelId="{2BBA6FB8-C678-4C54-8A42-41A94794C67F}" type="presOf" srcId="{EBB5F165-0848-4DD6-9037-EBB6D6144AA5}" destId="{C0F3AD13-5099-4B61-931F-879752DEE823}" srcOrd="0" destOrd="0" presId="urn:microsoft.com/office/officeart/2005/8/layout/orgChart1"/>
    <dgm:cxn modelId="{E8CA07E0-9E80-43EB-9D02-EA92C155818C}" type="presOf" srcId="{D8401062-7F5A-4E64-B78C-5B7730FD9DB5}" destId="{58608B79-0360-4C61-8D87-6927D56B789B}" srcOrd="0" destOrd="0" presId="urn:microsoft.com/office/officeart/2005/8/layout/orgChart1"/>
    <dgm:cxn modelId="{9D7349A4-CD86-4B12-B8A3-075F4A51F50B}" type="presOf" srcId="{7B494DF3-1AF2-4CBB-96BE-0830D657FC99}" destId="{2E37F821-D816-435C-8E33-9E8A41AC8664}" srcOrd="0" destOrd="0" presId="urn:microsoft.com/office/officeart/2005/8/layout/orgChart1"/>
    <dgm:cxn modelId="{4B1456CD-58BB-4C36-9646-41DD23BC1DAF}" type="presOf" srcId="{F7CDC610-6E18-42D8-A1D3-3F7ED0C02588}" destId="{38C77812-C550-4E57-B037-8759CE5F9F9C}" srcOrd="0" destOrd="0" presId="urn:microsoft.com/office/officeart/2005/8/layout/orgChart1"/>
    <dgm:cxn modelId="{1FD42E87-37F5-4B70-99D4-184C8682D84A}" type="presOf" srcId="{51E0D7FC-88C4-4775-94A6-8D99E4C0B686}" destId="{66F7C519-EAE7-42B3-99BA-5A149B36000B}" srcOrd="1" destOrd="0" presId="urn:microsoft.com/office/officeart/2005/8/layout/orgChart1"/>
    <dgm:cxn modelId="{47858873-94EF-4162-9BA6-DD43A09CD9DE}" srcId="{52FE0851-25D7-4531-9738-C36F45CB6AE3}" destId="{0A35930B-59B6-4FD1-9139-B6D065072D18}" srcOrd="1" destOrd="0" parTransId="{EC6C6F7B-1CBC-4E2B-8A63-A8802972EA06}" sibTransId="{129873FB-438A-4969-9534-C3E48642A65B}"/>
    <dgm:cxn modelId="{DC794079-9279-4912-9712-0AFF8A67D5FF}" type="presOf" srcId="{4B6975EB-DA1D-4534-8A01-7B35AC9E3183}" destId="{8F5809BF-906D-45B6-A69D-8ADEF7E06C1D}" srcOrd="0" destOrd="0" presId="urn:microsoft.com/office/officeart/2005/8/layout/orgChart1"/>
    <dgm:cxn modelId="{2B53838A-87A5-41B4-AC94-1BFAF9205EAE}" type="presOf" srcId="{52FE0851-25D7-4531-9738-C36F45CB6AE3}" destId="{200CF133-AAC5-4295-B7EE-96259D6BE91E}" srcOrd="1" destOrd="0" presId="urn:microsoft.com/office/officeart/2005/8/layout/orgChart1"/>
    <dgm:cxn modelId="{8C89C383-A788-4A9E-B6AD-66ABE5003C30}" srcId="{9D73373D-549F-4856-AF56-D074C2D00D5D}" destId="{4B6975EB-DA1D-4534-8A01-7B35AC9E3183}" srcOrd="1" destOrd="0" parTransId="{903DB2D4-BEB5-4ECE-9203-27ACC7E34749}" sibTransId="{8B6FAC42-6EC6-4FC5-A19B-47BC367396D3}"/>
    <dgm:cxn modelId="{A3AB1D83-4656-415E-BCDD-91E99ECDDB49}" type="presOf" srcId="{52FE0851-25D7-4531-9738-C36F45CB6AE3}" destId="{029C2744-73C0-4C57-93A5-AC020088F730}" srcOrd="0" destOrd="0" presId="urn:microsoft.com/office/officeart/2005/8/layout/orgChart1"/>
    <dgm:cxn modelId="{9A8F0C6D-CC60-42C1-887F-55BCE85B5DCA}" type="presParOf" srcId="{6CC7EA5E-E4A4-4E10-80CB-8E30ED2EF80F}" destId="{95642697-D453-41FD-8F08-9691F1DC1628}" srcOrd="0" destOrd="0" presId="urn:microsoft.com/office/officeart/2005/8/layout/orgChart1"/>
    <dgm:cxn modelId="{7F8882AB-7B9F-434D-B5F2-661ACF9CE134}" type="presParOf" srcId="{95642697-D453-41FD-8F08-9691F1DC1628}" destId="{EB8DBAD4-2D2A-42E6-AF07-8DAE5ED4427D}" srcOrd="0" destOrd="0" presId="urn:microsoft.com/office/officeart/2005/8/layout/orgChart1"/>
    <dgm:cxn modelId="{FC384809-359A-4C93-8F57-CC2908BE26C9}" type="presParOf" srcId="{EB8DBAD4-2D2A-42E6-AF07-8DAE5ED4427D}" destId="{61639A83-C76B-4106-9815-67A32ED18C75}" srcOrd="0" destOrd="0" presId="urn:microsoft.com/office/officeart/2005/8/layout/orgChart1"/>
    <dgm:cxn modelId="{03E31236-107A-4D59-98F1-3187492F8181}" type="presParOf" srcId="{EB8DBAD4-2D2A-42E6-AF07-8DAE5ED4427D}" destId="{D59E7CDF-2CAD-4492-94FF-9ACA952E9381}" srcOrd="1" destOrd="0" presId="urn:microsoft.com/office/officeart/2005/8/layout/orgChart1"/>
    <dgm:cxn modelId="{854C1E97-A7D2-4C60-91B2-97B9326A6557}" type="presParOf" srcId="{95642697-D453-41FD-8F08-9691F1DC1628}" destId="{6032D384-75B0-490E-B5EB-5909EF12DC88}" srcOrd="1" destOrd="0" presId="urn:microsoft.com/office/officeart/2005/8/layout/orgChart1"/>
    <dgm:cxn modelId="{00DAE848-0574-4A42-9943-A0FC9F9D7E6D}" type="presParOf" srcId="{6032D384-75B0-490E-B5EB-5909EF12DC88}" destId="{C0F3AD13-5099-4B61-931F-879752DEE823}" srcOrd="0" destOrd="0" presId="urn:microsoft.com/office/officeart/2005/8/layout/orgChart1"/>
    <dgm:cxn modelId="{316EBCB5-F971-4452-86FF-E9D8CCA3AD74}" type="presParOf" srcId="{6032D384-75B0-490E-B5EB-5909EF12DC88}" destId="{6B666F5B-B21E-4359-B637-75B695DE3B02}" srcOrd="1" destOrd="0" presId="urn:microsoft.com/office/officeart/2005/8/layout/orgChart1"/>
    <dgm:cxn modelId="{081B0E08-FE67-495D-8C5C-01B75BF846BB}" type="presParOf" srcId="{6B666F5B-B21E-4359-B637-75B695DE3B02}" destId="{322745A5-EC29-4892-B04A-901727DF3B28}" srcOrd="0" destOrd="0" presId="urn:microsoft.com/office/officeart/2005/8/layout/orgChart1"/>
    <dgm:cxn modelId="{480ACEFE-9EE8-4169-8FAE-1A0D267E744B}" type="presParOf" srcId="{322745A5-EC29-4892-B04A-901727DF3B28}" destId="{07D1CB5E-315C-400E-84BB-2E39FEC459C2}" srcOrd="0" destOrd="0" presId="urn:microsoft.com/office/officeart/2005/8/layout/orgChart1"/>
    <dgm:cxn modelId="{BFA7F6AD-1430-46EB-ABD8-8E5FD7DC166C}" type="presParOf" srcId="{322745A5-EC29-4892-B04A-901727DF3B28}" destId="{B9C23ED3-64B5-4416-9EDD-7FF885F094D7}" srcOrd="1" destOrd="0" presId="urn:microsoft.com/office/officeart/2005/8/layout/orgChart1"/>
    <dgm:cxn modelId="{2A69474F-5370-4FAC-A83F-54D47112CA40}" type="presParOf" srcId="{6B666F5B-B21E-4359-B637-75B695DE3B02}" destId="{5801713E-BA22-46E9-98E8-7920CC969C2F}" srcOrd="1" destOrd="0" presId="urn:microsoft.com/office/officeart/2005/8/layout/orgChart1"/>
    <dgm:cxn modelId="{47BEBDE2-351C-419E-85E1-79FFC306F17F}" type="presParOf" srcId="{5801713E-BA22-46E9-98E8-7920CC969C2F}" destId="{58608B79-0360-4C61-8D87-6927D56B789B}" srcOrd="0" destOrd="0" presId="urn:microsoft.com/office/officeart/2005/8/layout/orgChart1"/>
    <dgm:cxn modelId="{A74C655A-40C4-4136-AA6C-EE8C30E26B8D}" type="presParOf" srcId="{5801713E-BA22-46E9-98E8-7920CC969C2F}" destId="{B0A925D1-40B8-4F8B-A76B-6C3618CD8B86}" srcOrd="1" destOrd="0" presId="urn:microsoft.com/office/officeart/2005/8/layout/orgChart1"/>
    <dgm:cxn modelId="{B7FD4B90-8D5B-45D2-9E9E-7F5F2BF0111F}" type="presParOf" srcId="{B0A925D1-40B8-4F8B-A76B-6C3618CD8B86}" destId="{28356943-899F-4E8B-A739-0B217FE277EC}" srcOrd="0" destOrd="0" presId="urn:microsoft.com/office/officeart/2005/8/layout/orgChart1"/>
    <dgm:cxn modelId="{59E9695F-1B5F-4FCA-BD3A-45250C8851B9}" type="presParOf" srcId="{28356943-899F-4E8B-A739-0B217FE277EC}" destId="{2E37F821-D816-435C-8E33-9E8A41AC8664}" srcOrd="0" destOrd="0" presId="urn:microsoft.com/office/officeart/2005/8/layout/orgChart1"/>
    <dgm:cxn modelId="{38D02998-6057-4C64-BF06-07AE9DFD4494}" type="presParOf" srcId="{28356943-899F-4E8B-A739-0B217FE277EC}" destId="{0F960D67-DDF7-4008-A6FA-380AB4352554}" srcOrd="1" destOrd="0" presId="urn:microsoft.com/office/officeart/2005/8/layout/orgChart1"/>
    <dgm:cxn modelId="{02A5BD7C-F47D-43F0-919C-E1C8A63AC844}" type="presParOf" srcId="{B0A925D1-40B8-4F8B-A76B-6C3618CD8B86}" destId="{5B7E49FE-8358-4630-A4CD-F867393C0B08}" srcOrd="1" destOrd="0" presId="urn:microsoft.com/office/officeart/2005/8/layout/orgChart1"/>
    <dgm:cxn modelId="{6D789ECD-5042-47AA-90E6-B6164F2DCF7F}" type="presParOf" srcId="{B0A925D1-40B8-4F8B-A76B-6C3618CD8B86}" destId="{A5F8BA51-FDA3-48AB-81E6-A5D1D39318A2}" srcOrd="2" destOrd="0" presId="urn:microsoft.com/office/officeart/2005/8/layout/orgChart1"/>
    <dgm:cxn modelId="{DEDD69F7-CD28-4939-A03F-42D6E6995F14}" type="presParOf" srcId="{5801713E-BA22-46E9-98E8-7920CC969C2F}" destId="{38C77812-C550-4E57-B037-8759CE5F9F9C}" srcOrd="2" destOrd="0" presId="urn:microsoft.com/office/officeart/2005/8/layout/orgChart1"/>
    <dgm:cxn modelId="{CC8C8790-53D3-4988-9FBA-0E68D88CDEED}" type="presParOf" srcId="{5801713E-BA22-46E9-98E8-7920CC969C2F}" destId="{BEFA7B6F-9C8B-4C89-B463-799A607932E6}" srcOrd="3" destOrd="0" presId="urn:microsoft.com/office/officeart/2005/8/layout/orgChart1"/>
    <dgm:cxn modelId="{1794C813-AC5A-448B-9335-A7E036A8D50A}" type="presParOf" srcId="{BEFA7B6F-9C8B-4C89-B463-799A607932E6}" destId="{0C3BE731-3FBF-4AFF-B738-DD04F33097B8}" srcOrd="0" destOrd="0" presId="urn:microsoft.com/office/officeart/2005/8/layout/orgChart1"/>
    <dgm:cxn modelId="{E8D65F75-BF90-45D9-B48A-4D4B5D418380}" type="presParOf" srcId="{0C3BE731-3FBF-4AFF-B738-DD04F33097B8}" destId="{621CE68C-9894-4BF2-BD0F-A070965CC6BD}" srcOrd="0" destOrd="0" presId="urn:microsoft.com/office/officeart/2005/8/layout/orgChart1"/>
    <dgm:cxn modelId="{3122732B-C79D-43B7-B31A-007182EE1705}" type="presParOf" srcId="{0C3BE731-3FBF-4AFF-B738-DD04F33097B8}" destId="{66F7C519-EAE7-42B3-99BA-5A149B36000B}" srcOrd="1" destOrd="0" presId="urn:microsoft.com/office/officeart/2005/8/layout/orgChart1"/>
    <dgm:cxn modelId="{0F55EAC9-7ADC-4AC2-A99C-D9D438F61C86}" type="presParOf" srcId="{BEFA7B6F-9C8B-4C89-B463-799A607932E6}" destId="{6FE9033F-CC9D-4B23-B4FE-5B9891157240}" srcOrd="1" destOrd="0" presId="urn:microsoft.com/office/officeart/2005/8/layout/orgChart1"/>
    <dgm:cxn modelId="{30BBD83E-CD94-4F80-B123-D34AC47D32D4}" type="presParOf" srcId="{BEFA7B6F-9C8B-4C89-B463-799A607932E6}" destId="{124E0F4A-EE10-4E2E-B76B-164645FCE8FC}" srcOrd="2" destOrd="0" presId="urn:microsoft.com/office/officeart/2005/8/layout/orgChart1"/>
    <dgm:cxn modelId="{7EF60A0F-B325-4EB5-B938-267DF5F26863}" type="presParOf" srcId="{6B666F5B-B21E-4359-B637-75B695DE3B02}" destId="{A57C3460-A459-415C-ACA5-AC4A814BB772}" srcOrd="2" destOrd="0" presId="urn:microsoft.com/office/officeart/2005/8/layout/orgChart1"/>
    <dgm:cxn modelId="{43D2672D-A9EC-4B53-9B09-D0AE712CD4B2}" type="presParOf" srcId="{6032D384-75B0-490E-B5EB-5909EF12DC88}" destId="{9E8A4056-6761-48A7-AC4B-73A72F6BD39B}" srcOrd="2" destOrd="0" presId="urn:microsoft.com/office/officeart/2005/8/layout/orgChart1"/>
    <dgm:cxn modelId="{8090DC2F-C8CE-42F6-8944-C19FBF9221AF}" type="presParOf" srcId="{6032D384-75B0-490E-B5EB-5909EF12DC88}" destId="{B0FA440F-3D2D-4F30-8FAD-4CB56AFB7B30}" srcOrd="3" destOrd="0" presId="urn:microsoft.com/office/officeart/2005/8/layout/orgChart1"/>
    <dgm:cxn modelId="{5D4BE05C-417B-4DF3-A1F7-495925A82D98}" type="presParOf" srcId="{B0FA440F-3D2D-4F30-8FAD-4CB56AFB7B30}" destId="{1A86D868-F125-42D5-AB5E-D5AB8CBA6EF5}" srcOrd="0" destOrd="0" presId="urn:microsoft.com/office/officeart/2005/8/layout/orgChart1"/>
    <dgm:cxn modelId="{4CECAF3C-BAE2-4258-8C28-CEB07E50F9CF}" type="presParOf" srcId="{1A86D868-F125-42D5-AB5E-D5AB8CBA6EF5}" destId="{029C2744-73C0-4C57-93A5-AC020088F730}" srcOrd="0" destOrd="0" presId="urn:microsoft.com/office/officeart/2005/8/layout/orgChart1"/>
    <dgm:cxn modelId="{9E3B1DE1-3E00-410F-9C02-D9A29C688B66}" type="presParOf" srcId="{1A86D868-F125-42D5-AB5E-D5AB8CBA6EF5}" destId="{200CF133-AAC5-4295-B7EE-96259D6BE91E}" srcOrd="1" destOrd="0" presId="urn:microsoft.com/office/officeart/2005/8/layout/orgChart1"/>
    <dgm:cxn modelId="{5B51982A-F67C-4C14-8C9E-C77E04C5F62F}" type="presParOf" srcId="{B0FA440F-3D2D-4F30-8FAD-4CB56AFB7B30}" destId="{D8CBC097-1E6B-4FE5-B7F9-28F4EEAE5CED}" srcOrd="1" destOrd="0" presId="urn:microsoft.com/office/officeart/2005/8/layout/orgChart1"/>
    <dgm:cxn modelId="{7844BD75-41BA-4950-A032-1A0870124940}" type="presParOf" srcId="{D8CBC097-1E6B-4FE5-B7F9-28F4EEAE5CED}" destId="{07DE67BE-013E-4DD9-9436-A497011E11A8}" srcOrd="0" destOrd="0" presId="urn:microsoft.com/office/officeart/2005/8/layout/orgChart1"/>
    <dgm:cxn modelId="{1DB7B5B9-9B0F-4583-9FCB-1B645C38D031}" type="presParOf" srcId="{D8CBC097-1E6B-4FE5-B7F9-28F4EEAE5CED}" destId="{BF3991E5-3AA7-47CB-9961-CE8CC436A75E}" srcOrd="1" destOrd="0" presId="urn:microsoft.com/office/officeart/2005/8/layout/orgChart1"/>
    <dgm:cxn modelId="{C25AEADF-6747-4B6F-9CB6-973EA469AEF9}" type="presParOf" srcId="{BF3991E5-3AA7-47CB-9961-CE8CC436A75E}" destId="{EC4E0B4F-817A-4944-A31F-07F1F47AD7FF}" srcOrd="0" destOrd="0" presId="urn:microsoft.com/office/officeart/2005/8/layout/orgChart1"/>
    <dgm:cxn modelId="{1B372E09-FE88-4002-B6AE-F1475ECBC0A9}" type="presParOf" srcId="{EC4E0B4F-817A-4944-A31F-07F1F47AD7FF}" destId="{56A32E3B-D9E5-4E2E-9FE4-2E7BA1597184}" srcOrd="0" destOrd="0" presId="urn:microsoft.com/office/officeart/2005/8/layout/orgChart1"/>
    <dgm:cxn modelId="{ECB963FA-24D7-4F2E-A58B-3D260C60EA51}" type="presParOf" srcId="{EC4E0B4F-817A-4944-A31F-07F1F47AD7FF}" destId="{F67C991F-B57D-4A99-90D6-EF7BD05C1293}" srcOrd="1" destOrd="0" presId="urn:microsoft.com/office/officeart/2005/8/layout/orgChart1"/>
    <dgm:cxn modelId="{5B78679E-E3BF-4CD8-B4CD-8D92065828AA}" type="presParOf" srcId="{BF3991E5-3AA7-47CB-9961-CE8CC436A75E}" destId="{65F52D42-662C-4F5E-BC53-B5DAF2D91AC9}" srcOrd="1" destOrd="0" presId="urn:microsoft.com/office/officeart/2005/8/layout/orgChart1"/>
    <dgm:cxn modelId="{75158259-C383-4F85-9730-34810D994D3B}" type="presParOf" srcId="{BF3991E5-3AA7-47CB-9961-CE8CC436A75E}" destId="{BA8E0CD4-F11E-475B-BFDB-89ADB3A2F9C1}" srcOrd="2" destOrd="0" presId="urn:microsoft.com/office/officeart/2005/8/layout/orgChart1"/>
    <dgm:cxn modelId="{C084E200-71D0-461A-AD12-F2FE236657A5}" type="presParOf" srcId="{D8CBC097-1E6B-4FE5-B7F9-28F4EEAE5CED}" destId="{75C3EB3D-AE00-4305-B6ED-EFE6EB93D1AE}" srcOrd="2" destOrd="0" presId="urn:microsoft.com/office/officeart/2005/8/layout/orgChart1"/>
    <dgm:cxn modelId="{93EEA1CC-1600-4651-9279-3CA51EE57C45}" type="presParOf" srcId="{D8CBC097-1E6B-4FE5-B7F9-28F4EEAE5CED}" destId="{D501A9A4-F2AF-4A37-8CEF-45F6834265ED}" srcOrd="3" destOrd="0" presId="urn:microsoft.com/office/officeart/2005/8/layout/orgChart1"/>
    <dgm:cxn modelId="{89746FA8-905C-4F05-A98F-5C7E75F23F19}" type="presParOf" srcId="{D501A9A4-F2AF-4A37-8CEF-45F6834265ED}" destId="{BF48E26A-271C-454A-8AE8-CB92BD0366D8}" srcOrd="0" destOrd="0" presId="urn:microsoft.com/office/officeart/2005/8/layout/orgChart1"/>
    <dgm:cxn modelId="{3ED7541E-8826-4842-B5B8-F425E8C367A5}" type="presParOf" srcId="{BF48E26A-271C-454A-8AE8-CB92BD0366D8}" destId="{0DFF870B-946F-45FD-BEA9-686FCABFDBFB}" srcOrd="0" destOrd="0" presId="urn:microsoft.com/office/officeart/2005/8/layout/orgChart1"/>
    <dgm:cxn modelId="{93F0CD4C-65CF-4D9A-95F7-CFDC2CC11A42}" type="presParOf" srcId="{BF48E26A-271C-454A-8AE8-CB92BD0366D8}" destId="{73A69547-C92A-4A44-9D9D-666DBF97EEEE}" srcOrd="1" destOrd="0" presId="urn:microsoft.com/office/officeart/2005/8/layout/orgChart1"/>
    <dgm:cxn modelId="{BD03500B-6CF3-43DD-98E5-C037E6407902}" type="presParOf" srcId="{D501A9A4-F2AF-4A37-8CEF-45F6834265ED}" destId="{E949D740-C432-4D66-9BCF-6F79904D55B9}" srcOrd="1" destOrd="0" presId="urn:microsoft.com/office/officeart/2005/8/layout/orgChart1"/>
    <dgm:cxn modelId="{5D0EA822-9DAC-4A23-9419-3F363991271E}" type="presParOf" srcId="{D501A9A4-F2AF-4A37-8CEF-45F6834265ED}" destId="{24A31ADC-EFAE-430C-9F50-CEDF849181A7}" srcOrd="2" destOrd="0" presId="urn:microsoft.com/office/officeart/2005/8/layout/orgChart1"/>
    <dgm:cxn modelId="{98955047-8A60-4453-BC88-9730DAB152B7}" type="presParOf" srcId="{B0FA440F-3D2D-4F30-8FAD-4CB56AFB7B30}" destId="{189C2F23-BA91-42E7-8702-B9AE755C60AD}" srcOrd="2" destOrd="0" presId="urn:microsoft.com/office/officeart/2005/8/layout/orgChart1"/>
    <dgm:cxn modelId="{7278039E-2BA8-42E1-9E55-67B9F7B51B56}" type="presParOf" srcId="{6032D384-75B0-490E-B5EB-5909EF12DC88}" destId="{33B4A1E2-BF2F-40C0-B9CD-8B79FA0E3B14}" srcOrd="4" destOrd="0" presId="urn:microsoft.com/office/officeart/2005/8/layout/orgChart1"/>
    <dgm:cxn modelId="{746FC126-90BA-4C56-8650-E536FE9DD967}" type="presParOf" srcId="{6032D384-75B0-490E-B5EB-5909EF12DC88}" destId="{0EE644B7-88F2-4EB2-A05C-DC6BBC1283AA}" srcOrd="5" destOrd="0" presId="urn:microsoft.com/office/officeart/2005/8/layout/orgChart1"/>
    <dgm:cxn modelId="{85DA16E9-8CA5-4AB6-B04C-4FE20AEBA54D}" type="presParOf" srcId="{0EE644B7-88F2-4EB2-A05C-DC6BBC1283AA}" destId="{583CA7CD-E09A-4375-B979-0C197FBF30B6}" srcOrd="0" destOrd="0" presId="urn:microsoft.com/office/officeart/2005/8/layout/orgChart1"/>
    <dgm:cxn modelId="{E344C3EB-7ECC-405F-9436-DACA28792CC4}" type="presParOf" srcId="{583CA7CD-E09A-4375-B979-0C197FBF30B6}" destId="{799FA34C-057D-421F-850C-2B6B1D9673E6}" srcOrd="0" destOrd="0" presId="urn:microsoft.com/office/officeart/2005/8/layout/orgChart1"/>
    <dgm:cxn modelId="{8FE38196-6ACF-4818-BC82-48D77098DC3D}" type="presParOf" srcId="{583CA7CD-E09A-4375-B979-0C197FBF30B6}" destId="{1B859006-A491-4EBF-9B4D-F655E0C461F7}" srcOrd="1" destOrd="0" presId="urn:microsoft.com/office/officeart/2005/8/layout/orgChart1"/>
    <dgm:cxn modelId="{F8A773B5-DF34-4D6A-A664-573C774B642D}" type="presParOf" srcId="{0EE644B7-88F2-4EB2-A05C-DC6BBC1283AA}" destId="{EBBCB128-8BD3-4FAD-9AA1-8F7D18803E87}" srcOrd="1" destOrd="0" presId="urn:microsoft.com/office/officeart/2005/8/layout/orgChart1"/>
    <dgm:cxn modelId="{034A070D-5FEE-422B-AE86-FB22B016DE58}" type="presParOf" srcId="{EBBCB128-8BD3-4FAD-9AA1-8F7D18803E87}" destId="{AE889CB8-11FD-4C58-B4E9-FD5862DDE304}" srcOrd="0" destOrd="0" presId="urn:microsoft.com/office/officeart/2005/8/layout/orgChart1"/>
    <dgm:cxn modelId="{6109C457-A6E1-40DD-AC64-55402FEA9F57}" type="presParOf" srcId="{EBBCB128-8BD3-4FAD-9AA1-8F7D18803E87}" destId="{0EA9CAAF-F230-40A5-AE62-0C0FCC560AFB}" srcOrd="1" destOrd="0" presId="urn:microsoft.com/office/officeart/2005/8/layout/orgChart1"/>
    <dgm:cxn modelId="{19F7B27A-BAF6-4A8C-BC71-3CDC28CC6013}" type="presParOf" srcId="{0EA9CAAF-F230-40A5-AE62-0C0FCC560AFB}" destId="{2F7DBAD5-4131-4AC4-87CD-E8402483155B}" srcOrd="0" destOrd="0" presId="urn:microsoft.com/office/officeart/2005/8/layout/orgChart1"/>
    <dgm:cxn modelId="{AECDE161-560D-41BA-ADA2-892BD56AC43D}" type="presParOf" srcId="{2F7DBAD5-4131-4AC4-87CD-E8402483155B}" destId="{378E3052-0121-4A25-82B6-D32656D9ED43}" srcOrd="0" destOrd="0" presId="urn:microsoft.com/office/officeart/2005/8/layout/orgChart1"/>
    <dgm:cxn modelId="{728549C1-ED36-4916-9C8B-9876DAD61068}" type="presParOf" srcId="{2F7DBAD5-4131-4AC4-87CD-E8402483155B}" destId="{FDF8D562-83F4-4CBF-8B51-27D6955FE578}" srcOrd="1" destOrd="0" presId="urn:microsoft.com/office/officeart/2005/8/layout/orgChart1"/>
    <dgm:cxn modelId="{BE636EBD-C2B6-47AB-A588-F7E8A96786BF}" type="presParOf" srcId="{0EA9CAAF-F230-40A5-AE62-0C0FCC560AFB}" destId="{25DB329F-2789-457C-A77D-BBF0135EC061}" srcOrd="1" destOrd="0" presId="urn:microsoft.com/office/officeart/2005/8/layout/orgChart1"/>
    <dgm:cxn modelId="{8D00FA50-80D6-411C-84DC-3E9C79537F4F}" type="presParOf" srcId="{0EA9CAAF-F230-40A5-AE62-0C0FCC560AFB}" destId="{D05AB10F-24A2-463B-A36D-B553CBEF4D43}" srcOrd="2" destOrd="0" presId="urn:microsoft.com/office/officeart/2005/8/layout/orgChart1"/>
    <dgm:cxn modelId="{800DE75D-9AEF-413B-AFE1-1ADA4792BEDC}" type="presParOf" srcId="{EBBCB128-8BD3-4FAD-9AA1-8F7D18803E87}" destId="{3F2635EE-083B-4C8D-821E-561EAC731FC9}" srcOrd="2" destOrd="0" presId="urn:microsoft.com/office/officeart/2005/8/layout/orgChart1"/>
    <dgm:cxn modelId="{E76486A2-666E-46F6-BCE9-03C400348046}" type="presParOf" srcId="{EBBCB128-8BD3-4FAD-9AA1-8F7D18803E87}" destId="{14E50895-B71D-4976-9984-89CCF1B73BCF}" srcOrd="3" destOrd="0" presId="urn:microsoft.com/office/officeart/2005/8/layout/orgChart1"/>
    <dgm:cxn modelId="{4E68112F-D3AD-443D-BF3E-938B949CED4B}" type="presParOf" srcId="{14E50895-B71D-4976-9984-89CCF1B73BCF}" destId="{15777E24-FD90-4D45-A12F-43F060356585}" srcOrd="0" destOrd="0" presId="urn:microsoft.com/office/officeart/2005/8/layout/orgChart1"/>
    <dgm:cxn modelId="{5317B671-A2E2-4240-9273-620F010A87B7}" type="presParOf" srcId="{15777E24-FD90-4D45-A12F-43F060356585}" destId="{8F5809BF-906D-45B6-A69D-8ADEF7E06C1D}" srcOrd="0" destOrd="0" presId="urn:microsoft.com/office/officeart/2005/8/layout/orgChart1"/>
    <dgm:cxn modelId="{E5037D02-A867-4E05-AB38-95C238C10DF7}" type="presParOf" srcId="{15777E24-FD90-4D45-A12F-43F060356585}" destId="{1D498FE4-C059-4F0F-922A-375D8617EFE5}" srcOrd="1" destOrd="0" presId="urn:microsoft.com/office/officeart/2005/8/layout/orgChart1"/>
    <dgm:cxn modelId="{09AA9450-F9E8-4A07-AA6D-5A3A328D72AA}" type="presParOf" srcId="{14E50895-B71D-4976-9984-89CCF1B73BCF}" destId="{CA277E51-425A-4899-849F-7D21C066FBC9}" srcOrd="1" destOrd="0" presId="urn:microsoft.com/office/officeart/2005/8/layout/orgChart1"/>
    <dgm:cxn modelId="{5A3FC042-27EE-4209-8EC3-64A867DF167E}" type="presParOf" srcId="{14E50895-B71D-4976-9984-89CCF1B73BCF}" destId="{781AA402-C597-46EA-9998-A0FCCA297036}" srcOrd="2" destOrd="0" presId="urn:microsoft.com/office/officeart/2005/8/layout/orgChart1"/>
    <dgm:cxn modelId="{905D6529-7891-41ED-96B1-31A871BFF2EE}" type="presParOf" srcId="{0EE644B7-88F2-4EB2-A05C-DC6BBC1283AA}" destId="{4379D20E-BDC2-4A08-8072-64DAAA0A73DF}" srcOrd="2" destOrd="0" presId="urn:microsoft.com/office/officeart/2005/8/layout/orgChart1"/>
    <dgm:cxn modelId="{8FC73866-253C-4E8F-8B27-2F36822ECA37}" type="presParOf" srcId="{95642697-D453-41FD-8F08-9691F1DC1628}" destId="{D9961273-8CA8-4EDE-8E00-3C4C9BFCE1A4}" srcOrd="2" destOrd="0" presId="urn:microsoft.com/office/officeart/2005/8/layout/orgChar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8C53AA-D899-4E76-BB2B-30B355F576A7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B2D60785-6181-4518-B6C9-B1B4F11D2F0C}">
      <dgm:prSet phldrT="[Text]" custT="1"/>
      <dgm:spPr>
        <a:solidFill>
          <a:srgbClr val="FF66CC"/>
        </a:solidFill>
      </dgm:spPr>
      <dgm:t>
        <a:bodyPr/>
        <a:lstStyle/>
        <a:p>
          <a:r>
            <a:rPr lang="sl-SI" sz="2000" dirty="0" smtClean="0">
              <a:solidFill>
                <a:srgbClr val="800080"/>
              </a:solidFill>
            </a:rPr>
            <a:t>Javna sredstva za izobraževanje</a:t>
          </a:r>
        </a:p>
        <a:p>
          <a:r>
            <a:rPr lang="sl-SI" sz="2800" dirty="0" smtClean="0">
              <a:solidFill>
                <a:srgbClr val="800080"/>
              </a:solidFill>
            </a:rPr>
            <a:t>MIZŠ</a:t>
          </a:r>
          <a:endParaRPr lang="sl-SI" sz="2800" dirty="0">
            <a:solidFill>
              <a:srgbClr val="800080"/>
            </a:solidFill>
          </a:endParaRPr>
        </a:p>
      </dgm:t>
    </dgm:pt>
    <dgm:pt modelId="{364BC2F9-7093-4D0F-9709-1FD420DB48FD}" type="parTrans" cxnId="{48B33C95-4D0E-4160-AA85-C25E6B4C5515}">
      <dgm:prSet/>
      <dgm:spPr/>
      <dgm:t>
        <a:bodyPr/>
        <a:lstStyle/>
        <a:p>
          <a:endParaRPr lang="sl-SI"/>
        </a:p>
      </dgm:t>
    </dgm:pt>
    <dgm:pt modelId="{9949174E-A3DB-44AA-A58F-E29CB1832ADB}" type="sibTrans" cxnId="{48B33C95-4D0E-4160-AA85-C25E6B4C5515}">
      <dgm:prSet/>
      <dgm:spPr/>
      <dgm:t>
        <a:bodyPr/>
        <a:lstStyle/>
        <a:p>
          <a:endParaRPr lang="sl-SI"/>
        </a:p>
      </dgm:t>
    </dgm:pt>
    <dgm:pt modelId="{39952E4B-BE12-41A1-A286-B2A3FE57CFFC}">
      <dgm:prSet phldrT="[Text]" custT="1"/>
      <dgm:spPr>
        <a:solidFill>
          <a:srgbClr val="CCFF99"/>
        </a:solidFill>
      </dgm:spPr>
      <dgm:t>
        <a:bodyPr/>
        <a:lstStyle/>
        <a:p>
          <a:r>
            <a:rPr lang="sl-SI" sz="2500" dirty="0" smtClean="0">
              <a:solidFill>
                <a:srgbClr val="003300"/>
              </a:solidFill>
            </a:rPr>
            <a:t>Industrijski projekti</a:t>
          </a:r>
          <a:endParaRPr lang="sl-SI" sz="2500" dirty="0">
            <a:solidFill>
              <a:srgbClr val="003300"/>
            </a:solidFill>
          </a:endParaRPr>
        </a:p>
      </dgm:t>
    </dgm:pt>
    <dgm:pt modelId="{E9AEA128-B013-440E-8711-FA8E75C1C8AD}" type="parTrans" cxnId="{DF0BD706-EE51-4DDA-BD25-9BF997D4636E}">
      <dgm:prSet/>
      <dgm:spPr/>
      <dgm:t>
        <a:bodyPr/>
        <a:lstStyle/>
        <a:p>
          <a:endParaRPr lang="sl-SI"/>
        </a:p>
      </dgm:t>
    </dgm:pt>
    <dgm:pt modelId="{2133F0F6-AECA-4BEF-93BA-0337336E512C}" type="sibTrans" cxnId="{DF0BD706-EE51-4DDA-BD25-9BF997D4636E}">
      <dgm:prSet/>
      <dgm:spPr/>
      <dgm:t>
        <a:bodyPr/>
        <a:lstStyle/>
        <a:p>
          <a:endParaRPr lang="sl-SI"/>
        </a:p>
      </dgm:t>
    </dgm:pt>
    <dgm:pt modelId="{45B9C0BF-05D3-4F68-9896-063FB03AD160}">
      <dgm:prSet phldrT="[Text]" custT="1"/>
      <dgm:spPr/>
      <dgm:t>
        <a:bodyPr/>
        <a:lstStyle/>
        <a:p>
          <a:endParaRPr lang="sl-SI" sz="1900" dirty="0" smtClean="0">
            <a:solidFill>
              <a:schemeClr val="accent2">
                <a:lumMod val="50000"/>
              </a:schemeClr>
            </a:solidFill>
          </a:endParaRPr>
        </a:p>
        <a:p>
          <a:r>
            <a:rPr lang="sl-SI" sz="3200" dirty="0" smtClean="0">
              <a:solidFill>
                <a:schemeClr val="accent2">
                  <a:lumMod val="50000"/>
                </a:schemeClr>
              </a:solidFill>
            </a:rPr>
            <a:t>Finančna sredstva FKKT, UM</a:t>
          </a:r>
          <a:endParaRPr lang="sl-SI" sz="3200" dirty="0">
            <a:solidFill>
              <a:schemeClr val="accent2">
                <a:lumMod val="50000"/>
              </a:schemeClr>
            </a:solidFill>
          </a:endParaRPr>
        </a:p>
      </dgm:t>
    </dgm:pt>
    <dgm:pt modelId="{92FBF06C-9332-4FEE-92B7-353CA77F484F}" type="parTrans" cxnId="{7BA60658-57DE-477B-8CB6-CC6786118A3A}">
      <dgm:prSet/>
      <dgm:spPr/>
      <dgm:t>
        <a:bodyPr/>
        <a:lstStyle/>
        <a:p>
          <a:endParaRPr lang="sl-SI"/>
        </a:p>
      </dgm:t>
    </dgm:pt>
    <dgm:pt modelId="{E3213793-D380-410F-B563-708C0C415C63}" type="sibTrans" cxnId="{7BA60658-57DE-477B-8CB6-CC6786118A3A}">
      <dgm:prSet/>
      <dgm:spPr/>
      <dgm:t>
        <a:bodyPr/>
        <a:lstStyle/>
        <a:p>
          <a:endParaRPr lang="sl-SI"/>
        </a:p>
      </dgm:t>
    </dgm:pt>
    <dgm:pt modelId="{D5716608-5122-42CC-A9C0-769521638811}">
      <dgm:prSet phldrT="[Text]" custT="1"/>
      <dgm:spPr>
        <a:solidFill>
          <a:srgbClr val="00B0F0"/>
        </a:solidFill>
      </dgm:spPr>
      <dgm:t>
        <a:bodyPr/>
        <a:lstStyle/>
        <a:p>
          <a:r>
            <a:rPr lang="sl-SI" sz="2000" dirty="0" smtClean="0">
              <a:solidFill>
                <a:schemeClr val="accent2">
                  <a:lumMod val="50000"/>
                </a:schemeClr>
              </a:solidFill>
            </a:rPr>
            <a:t>Javna sredstva za raziskovalno dejavnost </a:t>
          </a:r>
        </a:p>
        <a:p>
          <a:r>
            <a:rPr lang="sl-SI" sz="2800" dirty="0" smtClean="0">
              <a:solidFill>
                <a:schemeClr val="accent2">
                  <a:lumMod val="50000"/>
                </a:schemeClr>
              </a:solidFill>
            </a:rPr>
            <a:t>ARRS, EU</a:t>
          </a:r>
          <a:endParaRPr lang="sl-SI" sz="2800" dirty="0">
            <a:solidFill>
              <a:schemeClr val="accent2">
                <a:lumMod val="50000"/>
              </a:schemeClr>
            </a:solidFill>
          </a:endParaRPr>
        </a:p>
      </dgm:t>
    </dgm:pt>
    <dgm:pt modelId="{D6FC8B9B-C526-4844-A358-8604E247EE4A}" type="sibTrans" cxnId="{DA6EC4AF-3692-4817-91D2-B19C8C3A4B13}">
      <dgm:prSet/>
      <dgm:spPr/>
      <dgm:t>
        <a:bodyPr/>
        <a:lstStyle/>
        <a:p>
          <a:endParaRPr lang="sl-SI"/>
        </a:p>
      </dgm:t>
    </dgm:pt>
    <dgm:pt modelId="{3E96283F-CFE5-418C-AC12-29559A41013D}" type="parTrans" cxnId="{DA6EC4AF-3692-4817-91D2-B19C8C3A4B13}">
      <dgm:prSet/>
      <dgm:spPr/>
      <dgm:t>
        <a:bodyPr/>
        <a:lstStyle/>
        <a:p>
          <a:endParaRPr lang="sl-SI"/>
        </a:p>
      </dgm:t>
    </dgm:pt>
    <dgm:pt modelId="{F7776DD3-A556-40B4-A5DB-CBF8373E4195}" type="pres">
      <dgm:prSet presAssocID="{748C53AA-D899-4E76-BB2B-30B355F576A7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BC909773-8B4E-4537-8683-AED204C2B42D}" type="pres">
      <dgm:prSet presAssocID="{748C53AA-D899-4E76-BB2B-30B355F576A7}" presName="ellipse" presStyleLbl="trBgShp" presStyleIdx="0" presStyleCnt="1"/>
      <dgm:spPr/>
    </dgm:pt>
    <dgm:pt modelId="{E09E09A7-0BEC-459E-B408-B8EA643CE2D7}" type="pres">
      <dgm:prSet presAssocID="{748C53AA-D899-4E76-BB2B-30B355F576A7}" presName="arrow1" presStyleLbl="fgShp" presStyleIdx="0" presStyleCnt="1" custLinFactNeighborX="21598" custLinFactNeighborY="60484"/>
      <dgm:spPr>
        <a:ln>
          <a:solidFill>
            <a:srgbClr val="008000"/>
          </a:solidFill>
        </a:ln>
      </dgm:spPr>
      <dgm:t>
        <a:bodyPr/>
        <a:lstStyle/>
        <a:p>
          <a:endParaRPr lang="sl-SI"/>
        </a:p>
      </dgm:t>
    </dgm:pt>
    <dgm:pt modelId="{7466E56A-7D7E-4AB7-9B6B-544B82E76E5F}" type="pres">
      <dgm:prSet presAssocID="{748C53AA-D899-4E76-BB2B-30B355F576A7}" presName="rectangle" presStyleLbl="revTx" presStyleIdx="0" presStyleCnt="1" custScaleX="161971" custLinFactNeighborX="1871" custLinFactNeighborY="-13372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EDA777D0-224D-4781-A230-E5819D12D04B}" type="pres">
      <dgm:prSet presAssocID="{B2D60785-6181-4518-B6C9-B1B4F11D2F0C}" presName="item1" presStyleLbl="node1" presStyleIdx="0" presStyleCnt="3" custScaleX="173567" custScaleY="154437" custLinFactNeighborX="-1080" custLinFactNeighborY="2568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B4A6BF73-B07E-4354-8A3B-0E6013F68353}" type="pres">
      <dgm:prSet presAssocID="{39952E4B-BE12-41A1-A286-B2A3FE57CFFC}" presName="item2" presStyleLbl="node1" presStyleIdx="1" presStyleCnt="3" custScaleX="161785" custScaleY="120547" custLinFactNeighborX="-40624" custLinFactNeighborY="-21039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FE61FDA3-CCF3-4436-97D9-F24D9B988D1F}" type="pres">
      <dgm:prSet presAssocID="{45B9C0BF-05D3-4F68-9896-063FB03AD160}" presName="item3" presStyleLbl="node1" presStyleIdx="2" presStyleCnt="3" custScaleX="214967" custScaleY="130010" custLinFactNeighborX="45529" custLinFactNeighborY="-4411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C63DABF5-F7A4-43D0-A38C-620C057F66CE}" type="pres">
      <dgm:prSet presAssocID="{748C53AA-D899-4E76-BB2B-30B355F576A7}" presName="funnel" presStyleLbl="trAlignAcc1" presStyleIdx="0" presStyleCnt="1" custScaleX="141755" custScaleY="129479" custLinFactNeighborX="1414" custLinFactNeighborY="3271"/>
      <dgm:spPr/>
    </dgm:pt>
  </dgm:ptLst>
  <dgm:cxnLst>
    <dgm:cxn modelId="{DFB258AF-F6C5-46E8-86DD-8CA8CC988DF4}" type="presOf" srcId="{D5716608-5122-42CC-A9C0-769521638811}" destId="{FE61FDA3-CCF3-4436-97D9-F24D9B988D1F}" srcOrd="0" destOrd="0" presId="urn:microsoft.com/office/officeart/2005/8/layout/funnel1"/>
    <dgm:cxn modelId="{94322BFF-858E-46D0-833E-B0C3BBAB2A28}" type="presOf" srcId="{45B9C0BF-05D3-4F68-9896-063FB03AD160}" destId="{7466E56A-7D7E-4AB7-9B6B-544B82E76E5F}" srcOrd="0" destOrd="0" presId="urn:microsoft.com/office/officeart/2005/8/layout/funnel1"/>
    <dgm:cxn modelId="{5774D240-DA85-4751-BB24-96CDA945455A}" type="presOf" srcId="{39952E4B-BE12-41A1-A286-B2A3FE57CFFC}" destId="{EDA777D0-224D-4781-A230-E5819D12D04B}" srcOrd="0" destOrd="0" presId="urn:microsoft.com/office/officeart/2005/8/layout/funnel1"/>
    <dgm:cxn modelId="{7BA60658-57DE-477B-8CB6-CC6786118A3A}" srcId="{748C53AA-D899-4E76-BB2B-30B355F576A7}" destId="{45B9C0BF-05D3-4F68-9896-063FB03AD160}" srcOrd="3" destOrd="0" parTransId="{92FBF06C-9332-4FEE-92B7-353CA77F484F}" sibTransId="{E3213793-D380-410F-B563-708C0C415C63}"/>
    <dgm:cxn modelId="{07756677-A2BD-44BD-9FE3-698F462FD85C}" type="presOf" srcId="{B2D60785-6181-4518-B6C9-B1B4F11D2F0C}" destId="{B4A6BF73-B07E-4354-8A3B-0E6013F68353}" srcOrd="0" destOrd="0" presId="urn:microsoft.com/office/officeart/2005/8/layout/funnel1"/>
    <dgm:cxn modelId="{DA6EC4AF-3692-4817-91D2-B19C8C3A4B13}" srcId="{748C53AA-D899-4E76-BB2B-30B355F576A7}" destId="{D5716608-5122-42CC-A9C0-769521638811}" srcOrd="0" destOrd="0" parTransId="{3E96283F-CFE5-418C-AC12-29559A41013D}" sibTransId="{D6FC8B9B-C526-4844-A358-8604E247EE4A}"/>
    <dgm:cxn modelId="{6A4E4793-02EB-4076-ADC0-868985EC8A99}" type="presOf" srcId="{748C53AA-D899-4E76-BB2B-30B355F576A7}" destId="{F7776DD3-A556-40B4-A5DB-CBF8373E4195}" srcOrd="0" destOrd="0" presId="urn:microsoft.com/office/officeart/2005/8/layout/funnel1"/>
    <dgm:cxn modelId="{DF0BD706-EE51-4DDA-BD25-9BF997D4636E}" srcId="{748C53AA-D899-4E76-BB2B-30B355F576A7}" destId="{39952E4B-BE12-41A1-A286-B2A3FE57CFFC}" srcOrd="2" destOrd="0" parTransId="{E9AEA128-B013-440E-8711-FA8E75C1C8AD}" sibTransId="{2133F0F6-AECA-4BEF-93BA-0337336E512C}"/>
    <dgm:cxn modelId="{48B33C95-4D0E-4160-AA85-C25E6B4C5515}" srcId="{748C53AA-D899-4E76-BB2B-30B355F576A7}" destId="{B2D60785-6181-4518-B6C9-B1B4F11D2F0C}" srcOrd="1" destOrd="0" parTransId="{364BC2F9-7093-4D0F-9709-1FD420DB48FD}" sibTransId="{9949174E-A3DB-44AA-A58F-E29CB1832ADB}"/>
    <dgm:cxn modelId="{15D92A5C-D764-4E5D-AED0-934A767B719E}" type="presParOf" srcId="{F7776DD3-A556-40B4-A5DB-CBF8373E4195}" destId="{BC909773-8B4E-4537-8683-AED204C2B42D}" srcOrd="0" destOrd="0" presId="urn:microsoft.com/office/officeart/2005/8/layout/funnel1"/>
    <dgm:cxn modelId="{59A32A53-D7C2-45E7-9131-8BB2B0008620}" type="presParOf" srcId="{F7776DD3-A556-40B4-A5DB-CBF8373E4195}" destId="{E09E09A7-0BEC-459E-B408-B8EA643CE2D7}" srcOrd="1" destOrd="0" presId="urn:microsoft.com/office/officeart/2005/8/layout/funnel1"/>
    <dgm:cxn modelId="{C93AA3ED-C018-4B16-BFA8-E5088031E68B}" type="presParOf" srcId="{F7776DD3-A556-40B4-A5DB-CBF8373E4195}" destId="{7466E56A-7D7E-4AB7-9B6B-544B82E76E5F}" srcOrd="2" destOrd="0" presId="urn:microsoft.com/office/officeart/2005/8/layout/funnel1"/>
    <dgm:cxn modelId="{FC9696A5-6514-49AF-892B-71E2B1294A0A}" type="presParOf" srcId="{F7776DD3-A556-40B4-A5DB-CBF8373E4195}" destId="{EDA777D0-224D-4781-A230-E5819D12D04B}" srcOrd="3" destOrd="0" presId="urn:microsoft.com/office/officeart/2005/8/layout/funnel1"/>
    <dgm:cxn modelId="{F9F3D815-4FEF-4FA6-8946-914C84A3A028}" type="presParOf" srcId="{F7776DD3-A556-40B4-A5DB-CBF8373E4195}" destId="{B4A6BF73-B07E-4354-8A3B-0E6013F68353}" srcOrd="4" destOrd="0" presId="urn:microsoft.com/office/officeart/2005/8/layout/funnel1"/>
    <dgm:cxn modelId="{4E446CD3-9C15-4689-8B8B-EBB45AFF57AB}" type="presParOf" srcId="{F7776DD3-A556-40B4-A5DB-CBF8373E4195}" destId="{FE61FDA3-CCF3-4436-97D9-F24D9B988D1F}" srcOrd="5" destOrd="0" presId="urn:microsoft.com/office/officeart/2005/8/layout/funnel1"/>
    <dgm:cxn modelId="{FB057F39-82E1-4CF3-968F-A6F66FAF4062}" type="presParOf" srcId="{F7776DD3-A556-40B4-A5DB-CBF8373E4195}" destId="{C63DABF5-F7A4-43D0-A38C-620C057F66CE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57446BB-1D34-4F4A-8FD7-8639D962005C}" type="doc">
      <dgm:prSet loTypeId="urn:microsoft.com/office/officeart/2008/layout/RadialCluster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9012758F-3592-4972-9D94-6C40920B435E}">
      <dgm:prSet phldrT="[Text]" custT="1"/>
      <dgm:spPr/>
      <dgm:t>
        <a:bodyPr/>
        <a:lstStyle/>
        <a:p>
          <a:r>
            <a:rPr lang="sl-SI" sz="2000" b="1" dirty="0" smtClean="0">
              <a:solidFill>
                <a:srgbClr val="000066"/>
              </a:solidFill>
              <a:effectLst/>
            </a:rPr>
            <a:t>KOK</a:t>
          </a:r>
        </a:p>
        <a:p>
          <a:r>
            <a:rPr lang="sl-SI" sz="2000" b="1" dirty="0" smtClean="0">
              <a:solidFill>
                <a:srgbClr val="000066"/>
              </a:solidFill>
              <a:effectLst/>
            </a:rPr>
            <a:t>FKKT UM</a:t>
          </a:r>
        </a:p>
        <a:p>
          <a:r>
            <a:rPr lang="sl-SI" sz="2000" b="1" dirty="0" smtClean="0">
              <a:solidFill>
                <a:srgbClr val="000066"/>
              </a:solidFill>
              <a:effectLst/>
            </a:rPr>
            <a:t>spremlja</a:t>
          </a:r>
          <a:endParaRPr lang="sl-SI" sz="2000" b="1" dirty="0">
            <a:solidFill>
              <a:srgbClr val="000066"/>
            </a:solidFill>
            <a:effectLst/>
          </a:endParaRPr>
        </a:p>
      </dgm:t>
    </dgm:pt>
    <dgm:pt modelId="{0610AFC6-65E8-4D54-90F9-B39F2F2EB2FC}" type="parTrans" cxnId="{383ADF11-5FEA-4F48-AF06-214DE5A82D18}">
      <dgm:prSet/>
      <dgm:spPr/>
      <dgm:t>
        <a:bodyPr/>
        <a:lstStyle/>
        <a:p>
          <a:endParaRPr lang="sl-SI" sz="1800"/>
        </a:p>
      </dgm:t>
    </dgm:pt>
    <dgm:pt modelId="{8A60D4D5-0D0E-446C-917E-F3153E4E2BF3}" type="sibTrans" cxnId="{383ADF11-5FEA-4F48-AF06-214DE5A82D18}">
      <dgm:prSet/>
      <dgm:spPr/>
      <dgm:t>
        <a:bodyPr/>
        <a:lstStyle/>
        <a:p>
          <a:endParaRPr lang="sl-SI" sz="1800"/>
        </a:p>
      </dgm:t>
    </dgm:pt>
    <dgm:pt modelId="{EDD35417-D92E-443D-A0C5-E9554BDC93BE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sl-SI" sz="2000" dirty="0" smtClean="0">
              <a:solidFill>
                <a:srgbClr val="CC0066"/>
              </a:solidFill>
            </a:rPr>
            <a:t>vpetost FKKT UM v lokalno in mednarodno okolje</a:t>
          </a:r>
          <a:endParaRPr lang="sl-SI" sz="2000" dirty="0">
            <a:solidFill>
              <a:srgbClr val="CC0066"/>
            </a:solidFill>
          </a:endParaRPr>
        </a:p>
      </dgm:t>
    </dgm:pt>
    <dgm:pt modelId="{F6B12B2B-6A6E-4C47-9953-E32BC1E7DD54}" type="parTrans" cxnId="{04330A0D-EE35-4500-B036-981632203C23}">
      <dgm:prSet/>
      <dgm:spPr/>
      <dgm:t>
        <a:bodyPr/>
        <a:lstStyle/>
        <a:p>
          <a:endParaRPr lang="sl-SI" sz="1800"/>
        </a:p>
      </dgm:t>
    </dgm:pt>
    <dgm:pt modelId="{54D444D9-F593-46B9-9075-D30CEB8051A5}" type="sibTrans" cxnId="{04330A0D-EE35-4500-B036-981632203C23}">
      <dgm:prSet/>
      <dgm:spPr/>
      <dgm:t>
        <a:bodyPr/>
        <a:lstStyle/>
        <a:p>
          <a:endParaRPr lang="sl-SI" sz="1800"/>
        </a:p>
      </dgm:t>
    </dgm:pt>
    <dgm:pt modelId="{FAE47AC7-5060-4F4E-A170-1148ABAB44FC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sl-SI" sz="2000" dirty="0" smtClean="0">
              <a:solidFill>
                <a:srgbClr val="CC0066"/>
              </a:solidFill>
            </a:rPr>
            <a:t>okoljski vpliv</a:t>
          </a:r>
          <a:endParaRPr lang="sl-SI" sz="2000" dirty="0">
            <a:solidFill>
              <a:srgbClr val="CC0066"/>
            </a:solidFill>
          </a:endParaRPr>
        </a:p>
      </dgm:t>
    </dgm:pt>
    <dgm:pt modelId="{C1770CF9-4F33-440F-8252-26A8D9CFD73A}" type="parTrans" cxnId="{C63188B8-6CBF-4CA6-B19C-92B60DEB1465}">
      <dgm:prSet/>
      <dgm:spPr/>
      <dgm:t>
        <a:bodyPr/>
        <a:lstStyle/>
        <a:p>
          <a:endParaRPr lang="sl-SI" sz="1800"/>
        </a:p>
      </dgm:t>
    </dgm:pt>
    <dgm:pt modelId="{05DB9569-B956-497D-8FD5-0EA38ED314FC}" type="sibTrans" cxnId="{C63188B8-6CBF-4CA6-B19C-92B60DEB1465}">
      <dgm:prSet/>
      <dgm:spPr/>
      <dgm:t>
        <a:bodyPr/>
        <a:lstStyle/>
        <a:p>
          <a:endParaRPr lang="sl-SI" sz="1800"/>
        </a:p>
      </dgm:t>
    </dgm:pt>
    <dgm:pt modelId="{6A6E5BFB-766E-43C2-98F9-2D06879E05F0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sl-SI" sz="2000" dirty="0" smtClean="0">
              <a:solidFill>
                <a:srgbClr val="CC0066"/>
              </a:solidFill>
            </a:rPr>
            <a:t>vpis, prehodnost, zaposljivost diplomantov</a:t>
          </a:r>
          <a:endParaRPr lang="sl-SI" sz="2000" dirty="0">
            <a:solidFill>
              <a:srgbClr val="CC0066"/>
            </a:solidFill>
          </a:endParaRPr>
        </a:p>
      </dgm:t>
    </dgm:pt>
    <dgm:pt modelId="{62A7AC57-25A3-41AB-987C-68E136AF6538}" type="parTrans" cxnId="{BA068EE8-19A7-4270-A608-A69E94E7DD82}">
      <dgm:prSet/>
      <dgm:spPr/>
      <dgm:t>
        <a:bodyPr/>
        <a:lstStyle/>
        <a:p>
          <a:endParaRPr lang="sl-SI" sz="1800"/>
        </a:p>
      </dgm:t>
    </dgm:pt>
    <dgm:pt modelId="{2FD4DBD4-387C-4915-AC4C-FCDCD29334A8}" type="sibTrans" cxnId="{BA068EE8-19A7-4270-A608-A69E94E7DD82}">
      <dgm:prSet/>
      <dgm:spPr/>
      <dgm:t>
        <a:bodyPr/>
        <a:lstStyle/>
        <a:p>
          <a:endParaRPr lang="sl-SI" sz="1800"/>
        </a:p>
      </dgm:t>
    </dgm:pt>
    <dgm:pt modelId="{F08A1F84-F59F-45F3-8BB5-178582E29B85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sl-SI" sz="2000" dirty="0" smtClean="0">
              <a:solidFill>
                <a:srgbClr val="CC0066"/>
              </a:solidFill>
            </a:rPr>
            <a:t>znanstveno-raziskovalna dejavnost</a:t>
          </a:r>
          <a:endParaRPr lang="sl-SI" sz="2000" dirty="0">
            <a:solidFill>
              <a:srgbClr val="CC0066"/>
            </a:solidFill>
          </a:endParaRPr>
        </a:p>
      </dgm:t>
    </dgm:pt>
    <dgm:pt modelId="{0528CB07-914F-4A92-9D1B-A6E211A2D1D3}" type="parTrans" cxnId="{7A0FE805-8704-45AA-947A-C6FB594EE58D}">
      <dgm:prSet/>
      <dgm:spPr/>
      <dgm:t>
        <a:bodyPr/>
        <a:lstStyle/>
        <a:p>
          <a:endParaRPr lang="sl-SI" sz="1800"/>
        </a:p>
      </dgm:t>
    </dgm:pt>
    <dgm:pt modelId="{6CDC91C1-4096-4E1D-850B-F1BF6DE3CB27}" type="sibTrans" cxnId="{7A0FE805-8704-45AA-947A-C6FB594EE58D}">
      <dgm:prSet/>
      <dgm:spPr/>
      <dgm:t>
        <a:bodyPr/>
        <a:lstStyle/>
        <a:p>
          <a:endParaRPr lang="sl-SI" sz="1800"/>
        </a:p>
      </dgm:t>
    </dgm:pt>
    <dgm:pt modelId="{64083CF4-B31E-4F03-8756-311E6F9B522D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sl-SI" sz="2000" dirty="0" smtClean="0">
              <a:solidFill>
                <a:srgbClr val="CC0066"/>
              </a:solidFill>
            </a:rPr>
            <a:t>promocijska aktivnost</a:t>
          </a:r>
          <a:endParaRPr lang="sl-SI" sz="2000" dirty="0">
            <a:solidFill>
              <a:srgbClr val="CC0066"/>
            </a:solidFill>
          </a:endParaRPr>
        </a:p>
      </dgm:t>
    </dgm:pt>
    <dgm:pt modelId="{F6637F10-82E8-4DF0-BB51-62850C71731E}" type="parTrans" cxnId="{460D7D9A-1949-43D5-852B-D6BBD6C505C3}">
      <dgm:prSet/>
      <dgm:spPr/>
      <dgm:t>
        <a:bodyPr/>
        <a:lstStyle/>
        <a:p>
          <a:endParaRPr lang="sl-SI" sz="1800"/>
        </a:p>
      </dgm:t>
    </dgm:pt>
    <dgm:pt modelId="{6AB1D314-1361-4DF4-9E89-AE5A85514F3A}" type="sibTrans" cxnId="{460D7D9A-1949-43D5-852B-D6BBD6C505C3}">
      <dgm:prSet/>
      <dgm:spPr/>
      <dgm:t>
        <a:bodyPr/>
        <a:lstStyle/>
        <a:p>
          <a:endParaRPr lang="sl-SI" sz="1800"/>
        </a:p>
      </dgm:t>
    </dgm:pt>
    <dgm:pt modelId="{D64F771E-2595-47CE-9FF9-33D711B18F75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sl-SI" sz="2000" kern="1200" dirty="0" smtClean="0">
              <a:solidFill>
                <a:srgbClr val="CC0066"/>
              </a:solidFill>
            </a:rPr>
            <a:t>Ankete: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sl-SI" sz="1200" kern="1200" dirty="0" smtClean="0">
              <a:solidFill>
                <a:srgbClr val="CC0066"/>
              </a:solidFill>
            </a:rPr>
            <a:t>- študentska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sl-SI" sz="1200" kern="1200" dirty="0" smtClean="0">
              <a:solidFill>
                <a:srgbClr val="CC0066"/>
              </a:solidFill>
            </a:rPr>
            <a:t>- o obremenitvi </a:t>
          </a:r>
          <a:r>
            <a:rPr lang="sl-SI" sz="1200" kern="1200" dirty="0" smtClean="0">
              <a:solidFill>
                <a:srgbClr val="CC0066"/>
              </a:solidFill>
            </a:rPr>
            <a:t>študentov</a:t>
          </a:r>
          <a:endParaRPr lang="sl-SI" sz="1200" kern="1200" dirty="0" smtClean="0">
            <a:solidFill>
              <a:srgbClr val="CC0066"/>
            </a:solidFill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sl-SI" sz="1200" kern="1200" dirty="0" smtClean="0">
              <a:solidFill>
                <a:srgbClr val="CC0066"/>
              </a:solidFill>
            </a:rPr>
            <a:t>- o zadovoljstvu zaposlenih</a:t>
          </a:r>
        </a:p>
      </dgm:t>
    </dgm:pt>
    <dgm:pt modelId="{911189CF-F36C-4801-B063-C5D1C9A98446}" type="parTrans" cxnId="{C770E33D-907F-4EA2-A76E-CA9A590935F7}">
      <dgm:prSet/>
      <dgm:spPr/>
      <dgm:t>
        <a:bodyPr/>
        <a:lstStyle/>
        <a:p>
          <a:endParaRPr lang="sl-SI" sz="1800"/>
        </a:p>
      </dgm:t>
    </dgm:pt>
    <dgm:pt modelId="{D70BA8C5-BFEE-4B3E-80E1-A3F41FD56851}" type="sibTrans" cxnId="{C770E33D-907F-4EA2-A76E-CA9A590935F7}">
      <dgm:prSet/>
      <dgm:spPr/>
      <dgm:t>
        <a:bodyPr/>
        <a:lstStyle/>
        <a:p>
          <a:endParaRPr lang="sl-SI" sz="1800"/>
        </a:p>
      </dgm:t>
    </dgm:pt>
    <dgm:pt modelId="{D0DA4A44-8223-4A42-A0EE-06A8E6D81AA1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sl-SI" sz="2000" kern="1200" dirty="0" smtClean="0">
              <a:solidFill>
                <a:srgbClr val="CC0066"/>
              </a:solidFill>
            </a:rPr>
            <a:t>vpetost študentov v delovanje </a:t>
          </a:r>
        </a:p>
        <a:p>
          <a:r>
            <a:rPr lang="sl-SI" sz="2000" kern="1200" dirty="0" smtClean="0">
              <a:solidFill>
                <a:srgbClr val="CC0066"/>
              </a:solidFill>
            </a:rPr>
            <a:t>FKKT UM</a:t>
          </a:r>
          <a:endParaRPr kumimoji="0" lang="sl-SI" sz="2000" b="0" i="0" u="none" strike="noStrike" kern="1200" cap="none" normalizeH="0" baseline="0" dirty="0">
            <a:ln/>
            <a:solidFill>
              <a:srgbClr val="CC0066"/>
            </a:solidFill>
            <a:effectLst/>
            <a:latin typeface="Tahoma" pitchFamily="34" charset="0"/>
            <a:ea typeface="+mn-ea"/>
            <a:cs typeface="+mn-cs"/>
          </a:endParaRPr>
        </a:p>
      </dgm:t>
    </dgm:pt>
    <dgm:pt modelId="{8C37D5CE-01F7-4254-89FE-1C8D2E80B5D5}" type="parTrans" cxnId="{B8779D0C-2FD9-451E-9E57-949EFEDD44F0}">
      <dgm:prSet/>
      <dgm:spPr/>
      <dgm:t>
        <a:bodyPr/>
        <a:lstStyle/>
        <a:p>
          <a:endParaRPr lang="sl-SI" sz="1800"/>
        </a:p>
      </dgm:t>
    </dgm:pt>
    <dgm:pt modelId="{5CA3DC84-8E43-42C1-A3C7-157283AFEB77}" type="sibTrans" cxnId="{B8779D0C-2FD9-451E-9E57-949EFEDD44F0}">
      <dgm:prSet/>
      <dgm:spPr/>
      <dgm:t>
        <a:bodyPr/>
        <a:lstStyle/>
        <a:p>
          <a:endParaRPr lang="sl-SI" sz="1800"/>
        </a:p>
      </dgm:t>
    </dgm:pt>
    <dgm:pt modelId="{944F2C10-C2EF-474A-909E-83FAACACBB57}">
      <dgm:prSet phldrT="[Text]" custT="1"/>
      <dgm:spPr/>
      <dgm:t>
        <a:bodyPr/>
        <a:lstStyle/>
        <a:p>
          <a:endParaRPr lang="sl-SI"/>
        </a:p>
      </dgm:t>
    </dgm:pt>
    <dgm:pt modelId="{9ADB9A03-F212-4EFA-BD74-7F199BC410C1}" type="parTrans" cxnId="{71B5A03F-9459-4057-9AAD-84A9395586B7}">
      <dgm:prSet/>
      <dgm:spPr/>
      <dgm:t>
        <a:bodyPr/>
        <a:lstStyle/>
        <a:p>
          <a:endParaRPr lang="sl-SI" sz="1800"/>
        </a:p>
      </dgm:t>
    </dgm:pt>
    <dgm:pt modelId="{02CE9BAA-A4EC-4CFE-8302-83A0B8D48055}" type="sibTrans" cxnId="{71B5A03F-9459-4057-9AAD-84A9395586B7}">
      <dgm:prSet/>
      <dgm:spPr/>
      <dgm:t>
        <a:bodyPr/>
        <a:lstStyle/>
        <a:p>
          <a:endParaRPr lang="sl-SI" sz="1800"/>
        </a:p>
      </dgm:t>
    </dgm:pt>
    <dgm:pt modelId="{0F8548DE-5D34-4496-A4C4-FCAB568A3B77}" type="pres">
      <dgm:prSet presAssocID="{257446BB-1D34-4F4A-8FD7-8639D962005C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sl-SI"/>
        </a:p>
      </dgm:t>
    </dgm:pt>
    <dgm:pt modelId="{DA4BC83F-A4EC-42A8-A5A0-FA44EEC2906A}" type="pres">
      <dgm:prSet presAssocID="{9012758F-3592-4972-9D94-6C40920B435E}" presName="singleCycle" presStyleCnt="0"/>
      <dgm:spPr/>
    </dgm:pt>
    <dgm:pt modelId="{6D2FA9F8-1EBA-4A3E-B554-89CEFC54D4B8}" type="pres">
      <dgm:prSet presAssocID="{9012758F-3592-4972-9D94-6C40920B435E}" presName="singleCenter" presStyleLbl="node1" presStyleIdx="0" presStyleCnt="8">
        <dgm:presLayoutVars>
          <dgm:chMax val="7"/>
          <dgm:chPref val="7"/>
        </dgm:presLayoutVars>
      </dgm:prSet>
      <dgm:spPr/>
      <dgm:t>
        <a:bodyPr/>
        <a:lstStyle/>
        <a:p>
          <a:endParaRPr lang="sl-SI"/>
        </a:p>
      </dgm:t>
    </dgm:pt>
    <dgm:pt modelId="{36730EB8-C5E7-455D-A404-95440AEFC442}" type="pres">
      <dgm:prSet presAssocID="{F6B12B2B-6A6E-4C47-9953-E32BC1E7DD54}" presName="Name56" presStyleLbl="parChTrans1D2" presStyleIdx="0" presStyleCnt="7"/>
      <dgm:spPr/>
      <dgm:t>
        <a:bodyPr/>
        <a:lstStyle/>
        <a:p>
          <a:endParaRPr lang="sl-SI"/>
        </a:p>
      </dgm:t>
    </dgm:pt>
    <dgm:pt modelId="{235AF738-D16B-400B-834E-4B0A596A0853}" type="pres">
      <dgm:prSet presAssocID="{EDD35417-D92E-443D-A0C5-E9554BDC93BE}" presName="text0" presStyleLbl="node1" presStyleIdx="1" presStyleCnt="8" custScaleX="218937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B86AF251-7838-444F-B097-4500EB8DAF94}" type="pres">
      <dgm:prSet presAssocID="{C1770CF9-4F33-440F-8252-26A8D9CFD73A}" presName="Name56" presStyleLbl="parChTrans1D2" presStyleIdx="1" presStyleCnt="7"/>
      <dgm:spPr/>
      <dgm:t>
        <a:bodyPr/>
        <a:lstStyle/>
        <a:p>
          <a:endParaRPr lang="sl-SI"/>
        </a:p>
      </dgm:t>
    </dgm:pt>
    <dgm:pt modelId="{5469CE8D-ABDF-4454-85E1-E18A46386075}" type="pres">
      <dgm:prSet presAssocID="{FAE47AC7-5060-4F4E-A170-1148ABAB44FC}" presName="text0" presStyleLbl="node1" presStyleIdx="2" presStyleCnt="8" custScaleX="184208" custScaleY="55847" custRadScaleRad="120574" custRadScaleInc="48532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C020261D-8B81-414E-958C-8407CAD410B5}" type="pres">
      <dgm:prSet presAssocID="{62A7AC57-25A3-41AB-987C-68E136AF6538}" presName="Name56" presStyleLbl="parChTrans1D2" presStyleIdx="2" presStyleCnt="7"/>
      <dgm:spPr/>
      <dgm:t>
        <a:bodyPr/>
        <a:lstStyle/>
        <a:p>
          <a:endParaRPr lang="sl-SI"/>
        </a:p>
      </dgm:t>
    </dgm:pt>
    <dgm:pt modelId="{AA29E4DA-40C3-41A7-8F3B-53045122C4ED}" type="pres">
      <dgm:prSet presAssocID="{6A6E5BFB-766E-43C2-98F9-2D06879E05F0}" presName="text0" presStyleLbl="node1" presStyleIdx="3" presStyleCnt="8" custScaleX="228316" custRadScaleRad="118566" custRadScaleInc="-4390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E9F9C5B9-4291-4C28-863D-21C7F339DA51}" type="pres">
      <dgm:prSet presAssocID="{0528CB07-914F-4A92-9D1B-A6E211A2D1D3}" presName="Name56" presStyleLbl="parChTrans1D2" presStyleIdx="3" presStyleCnt="7"/>
      <dgm:spPr/>
      <dgm:t>
        <a:bodyPr/>
        <a:lstStyle/>
        <a:p>
          <a:endParaRPr lang="sl-SI"/>
        </a:p>
      </dgm:t>
    </dgm:pt>
    <dgm:pt modelId="{8C615A0A-C088-4699-8AAE-C9F1FB2D1215}" type="pres">
      <dgm:prSet presAssocID="{F08A1F84-F59F-45F3-8BB5-178582E29B85}" presName="text0" presStyleLbl="node1" presStyleIdx="4" presStyleCnt="8" custScaleX="358190" custScaleY="49804" custRadScaleRad="111966" custRadScaleInc="-6770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5130097D-411E-4A78-8B5B-41FA94930AB7}" type="pres">
      <dgm:prSet presAssocID="{F6637F10-82E8-4DF0-BB51-62850C71731E}" presName="Name56" presStyleLbl="parChTrans1D2" presStyleIdx="4" presStyleCnt="7"/>
      <dgm:spPr/>
      <dgm:t>
        <a:bodyPr/>
        <a:lstStyle/>
        <a:p>
          <a:endParaRPr lang="sl-SI"/>
        </a:p>
      </dgm:t>
    </dgm:pt>
    <dgm:pt modelId="{623DC17D-E71A-41C5-9BF3-033E837730D0}" type="pres">
      <dgm:prSet presAssocID="{64083CF4-B31E-4F03-8756-311E6F9B522D}" presName="text0" presStyleLbl="node1" presStyleIdx="5" presStyleCnt="8" custScaleX="280609" custScaleY="49629" custRadScaleRad="122841" custRadScaleInc="87530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F42A06D7-26D8-4EB1-BA43-855706505F9B}" type="pres">
      <dgm:prSet presAssocID="{911189CF-F36C-4801-B063-C5D1C9A98446}" presName="Name56" presStyleLbl="parChTrans1D2" presStyleIdx="5" presStyleCnt="7"/>
      <dgm:spPr/>
      <dgm:t>
        <a:bodyPr/>
        <a:lstStyle/>
        <a:p>
          <a:endParaRPr lang="sl-SI"/>
        </a:p>
      </dgm:t>
    </dgm:pt>
    <dgm:pt modelId="{0A69551C-AEA3-4A22-A627-88FA92C46569}" type="pres">
      <dgm:prSet presAssocID="{D64F771E-2595-47CE-9FF9-33D711B18F75}" presName="text0" presStyleLbl="node1" presStyleIdx="6" presStyleCnt="8" custScaleX="18073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6BB40B34-2889-4B4E-9B33-3C0C9685162B}" type="pres">
      <dgm:prSet presAssocID="{8C37D5CE-01F7-4254-89FE-1C8D2E80B5D5}" presName="Name56" presStyleLbl="parChTrans1D2" presStyleIdx="6" presStyleCnt="7"/>
      <dgm:spPr/>
      <dgm:t>
        <a:bodyPr/>
        <a:lstStyle/>
        <a:p>
          <a:endParaRPr lang="sl-SI"/>
        </a:p>
      </dgm:t>
    </dgm:pt>
    <dgm:pt modelId="{9AB437E1-1C26-43B1-82FC-8C56496F91CE}" type="pres">
      <dgm:prSet presAssocID="{D0DA4A44-8223-4A42-A0EE-06A8E6D81AA1}" presName="text0" presStyleLbl="node1" presStyleIdx="7" presStyleCnt="8" custScaleX="205959" custRadScaleRad="130161" custRadScaleInc="-48494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383ADF11-5FEA-4F48-AF06-214DE5A82D18}" srcId="{257446BB-1D34-4F4A-8FD7-8639D962005C}" destId="{9012758F-3592-4972-9D94-6C40920B435E}" srcOrd="0" destOrd="0" parTransId="{0610AFC6-65E8-4D54-90F9-B39F2F2EB2FC}" sibTransId="{8A60D4D5-0D0E-446C-917E-F3153E4E2BF3}"/>
    <dgm:cxn modelId="{7A0FE805-8704-45AA-947A-C6FB594EE58D}" srcId="{9012758F-3592-4972-9D94-6C40920B435E}" destId="{F08A1F84-F59F-45F3-8BB5-178582E29B85}" srcOrd="3" destOrd="0" parTransId="{0528CB07-914F-4A92-9D1B-A6E211A2D1D3}" sibTransId="{6CDC91C1-4096-4E1D-850B-F1BF6DE3CB27}"/>
    <dgm:cxn modelId="{9BED3B9D-E823-4973-B6A5-DE307ED8492F}" type="presOf" srcId="{9012758F-3592-4972-9D94-6C40920B435E}" destId="{6D2FA9F8-1EBA-4A3E-B554-89CEFC54D4B8}" srcOrd="0" destOrd="0" presId="urn:microsoft.com/office/officeart/2008/layout/RadialCluster"/>
    <dgm:cxn modelId="{F2A77406-E675-4F41-9D8B-658161581E04}" type="presOf" srcId="{F6637F10-82E8-4DF0-BB51-62850C71731E}" destId="{5130097D-411E-4A78-8B5B-41FA94930AB7}" srcOrd="0" destOrd="0" presId="urn:microsoft.com/office/officeart/2008/layout/RadialCluster"/>
    <dgm:cxn modelId="{C770E33D-907F-4EA2-A76E-CA9A590935F7}" srcId="{9012758F-3592-4972-9D94-6C40920B435E}" destId="{D64F771E-2595-47CE-9FF9-33D711B18F75}" srcOrd="5" destOrd="0" parTransId="{911189CF-F36C-4801-B063-C5D1C9A98446}" sibTransId="{D70BA8C5-BFEE-4B3E-80E1-A3F41FD56851}"/>
    <dgm:cxn modelId="{8DBA6802-D0AC-417D-83A3-C6B272726D0A}" type="presOf" srcId="{257446BB-1D34-4F4A-8FD7-8639D962005C}" destId="{0F8548DE-5D34-4496-A4C4-FCAB568A3B77}" srcOrd="0" destOrd="0" presId="urn:microsoft.com/office/officeart/2008/layout/RadialCluster"/>
    <dgm:cxn modelId="{9ED879E2-5FE1-47C4-AB8C-19B9B778DC7C}" type="presOf" srcId="{EDD35417-D92E-443D-A0C5-E9554BDC93BE}" destId="{235AF738-D16B-400B-834E-4B0A596A0853}" srcOrd="0" destOrd="0" presId="urn:microsoft.com/office/officeart/2008/layout/RadialCluster"/>
    <dgm:cxn modelId="{029BB851-D293-451F-8BAD-33E685062C86}" type="presOf" srcId="{D0DA4A44-8223-4A42-A0EE-06A8E6D81AA1}" destId="{9AB437E1-1C26-43B1-82FC-8C56496F91CE}" srcOrd="0" destOrd="0" presId="urn:microsoft.com/office/officeart/2008/layout/RadialCluster"/>
    <dgm:cxn modelId="{07EB8887-B41F-4A5E-BC90-CBB894CB4ECD}" type="presOf" srcId="{0528CB07-914F-4A92-9D1B-A6E211A2D1D3}" destId="{E9F9C5B9-4291-4C28-863D-21C7F339DA51}" srcOrd="0" destOrd="0" presId="urn:microsoft.com/office/officeart/2008/layout/RadialCluster"/>
    <dgm:cxn modelId="{73C1E4C1-0717-4B4F-B489-745C24C72483}" type="presOf" srcId="{64083CF4-B31E-4F03-8756-311E6F9B522D}" destId="{623DC17D-E71A-41C5-9BF3-033E837730D0}" srcOrd="0" destOrd="0" presId="urn:microsoft.com/office/officeart/2008/layout/RadialCluster"/>
    <dgm:cxn modelId="{5F2E2828-E033-4F7E-81E5-610E841CBCDC}" type="presOf" srcId="{C1770CF9-4F33-440F-8252-26A8D9CFD73A}" destId="{B86AF251-7838-444F-B097-4500EB8DAF94}" srcOrd="0" destOrd="0" presId="urn:microsoft.com/office/officeart/2008/layout/RadialCluster"/>
    <dgm:cxn modelId="{C63188B8-6CBF-4CA6-B19C-92B60DEB1465}" srcId="{9012758F-3592-4972-9D94-6C40920B435E}" destId="{FAE47AC7-5060-4F4E-A170-1148ABAB44FC}" srcOrd="1" destOrd="0" parTransId="{C1770CF9-4F33-440F-8252-26A8D9CFD73A}" sibTransId="{05DB9569-B956-497D-8FD5-0EA38ED314FC}"/>
    <dgm:cxn modelId="{116D4C36-3CA0-4A9C-BF7C-0637E7458354}" type="presOf" srcId="{F08A1F84-F59F-45F3-8BB5-178582E29B85}" destId="{8C615A0A-C088-4699-8AAE-C9F1FB2D1215}" srcOrd="0" destOrd="0" presId="urn:microsoft.com/office/officeart/2008/layout/RadialCluster"/>
    <dgm:cxn modelId="{A6A2352A-2A85-44D5-B080-9B4E4C3FF458}" type="presOf" srcId="{62A7AC57-25A3-41AB-987C-68E136AF6538}" destId="{C020261D-8B81-414E-958C-8407CAD410B5}" srcOrd="0" destOrd="0" presId="urn:microsoft.com/office/officeart/2008/layout/RadialCluster"/>
    <dgm:cxn modelId="{FAAB08F5-8924-4F08-8C7C-4A86BD2512C4}" type="presOf" srcId="{911189CF-F36C-4801-B063-C5D1C9A98446}" destId="{F42A06D7-26D8-4EB1-BA43-855706505F9B}" srcOrd="0" destOrd="0" presId="urn:microsoft.com/office/officeart/2008/layout/RadialCluster"/>
    <dgm:cxn modelId="{E77816C4-6E77-4D2E-8319-432CC2897C07}" type="presOf" srcId="{D64F771E-2595-47CE-9FF9-33D711B18F75}" destId="{0A69551C-AEA3-4A22-A627-88FA92C46569}" srcOrd="0" destOrd="0" presId="urn:microsoft.com/office/officeart/2008/layout/RadialCluster"/>
    <dgm:cxn modelId="{3CF0FE11-CDF4-40CC-BD05-6EA593BE97DC}" type="presOf" srcId="{6A6E5BFB-766E-43C2-98F9-2D06879E05F0}" destId="{AA29E4DA-40C3-41A7-8F3B-53045122C4ED}" srcOrd="0" destOrd="0" presId="urn:microsoft.com/office/officeart/2008/layout/RadialCluster"/>
    <dgm:cxn modelId="{BA068EE8-19A7-4270-A608-A69E94E7DD82}" srcId="{9012758F-3592-4972-9D94-6C40920B435E}" destId="{6A6E5BFB-766E-43C2-98F9-2D06879E05F0}" srcOrd="2" destOrd="0" parTransId="{62A7AC57-25A3-41AB-987C-68E136AF6538}" sibTransId="{2FD4DBD4-387C-4915-AC4C-FCDCD29334A8}"/>
    <dgm:cxn modelId="{B8779D0C-2FD9-451E-9E57-949EFEDD44F0}" srcId="{9012758F-3592-4972-9D94-6C40920B435E}" destId="{D0DA4A44-8223-4A42-A0EE-06A8E6D81AA1}" srcOrd="6" destOrd="0" parTransId="{8C37D5CE-01F7-4254-89FE-1C8D2E80B5D5}" sibTransId="{5CA3DC84-8E43-42C1-A3C7-157283AFEB77}"/>
    <dgm:cxn modelId="{243705F3-AEC3-4E59-9692-7F76FE99468F}" type="presOf" srcId="{8C37D5CE-01F7-4254-89FE-1C8D2E80B5D5}" destId="{6BB40B34-2889-4B4E-9B33-3C0C9685162B}" srcOrd="0" destOrd="0" presId="urn:microsoft.com/office/officeart/2008/layout/RadialCluster"/>
    <dgm:cxn modelId="{04330A0D-EE35-4500-B036-981632203C23}" srcId="{9012758F-3592-4972-9D94-6C40920B435E}" destId="{EDD35417-D92E-443D-A0C5-E9554BDC93BE}" srcOrd="0" destOrd="0" parTransId="{F6B12B2B-6A6E-4C47-9953-E32BC1E7DD54}" sibTransId="{54D444D9-F593-46B9-9075-D30CEB8051A5}"/>
    <dgm:cxn modelId="{71B5A03F-9459-4057-9AAD-84A9395586B7}" srcId="{9012758F-3592-4972-9D94-6C40920B435E}" destId="{944F2C10-C2EF-474A-909E-83FAACACBB57}" srcOrd="7" destOrd="0" parTransId="{9ADB9A03-F212-4EFA-BD74-7F199BC410C1}" sibTransId="{02CE9BAA-A4EC-4CFE-8302-83A0B8D48055}"/>
    <dgm:cxn modelId="{CC386FA3-0D2D-4DEF-B0FC-3D3AF77AC868}" type="presOf" srcId="{F6B12B2B-6A6E-4C47-9953-E32BC1E7DD54}" destId="{36730EB8-C5E7-455D-A404-95440AEFC442}" srcOrd="0" destOrd="0" presId="urn:microsoft.com/office/officeart/2008/layout/RadialCluster"/>
    <dgm:cxn modelId="{460D7D9A-1949-43D5-852B-D6BBD6C505C3}" srcId="{9012758F-3592-4972-9D94-6C40920B435E}" destId="{64083CF4-B31E-4F03-8756-311E6F9B522D}" srcOrd="4" destOrd="0" parTransId="{F6637F10-82E8-4DF0-BB51-62850C71731E}" sibTransId="{6AB1D314-1361-4DF4-9E89-AE5A85514F3A}"/>
    <dgm:cxn modelId="{58E1347A-5892-4EF5-97F7-E16BA1FE855F}" type="presOf" srcId="{FAE47AC7-5060-4F4E-A170-1148ABAB44FC}" destId="{5469CE8D-ABDF-4454-85E1-E18A46386075}" srcOrd="0" destOrd="0" presId="urn:microsoft.com/office/officeart/2008/layout/RadialCluster"/>
    <dgm:cxn modelId="{4289DFF0-B6FD-4319-A3E1-03085116437F}" type="presParOf" srcId="{0F8548DE-5D34-4496-A4C4-FCAB568A3B77}" destId="{DA4BC83F-A4EC-42A8-A5A0-FA44EEC2906A}" srcOrd="0" destOrd="0" presId="urn:microsoft.com/office/officeart/2008/layout/RadialCluster"/>
    <dgm:cxn modelId="{27208A78-BCA2-424C-BC16-123B78D8B603}" type="presParOf" srcId="{DA4BC83F-A4EC-42A8-A5A0-FA44EEC2906A}" destId="{6D2FA9F8-1EBA-4A3E-B554-89CEFC54D4B8}" srcOrd="0" destOrd="0" presId="urn:microsoft.com/office/officeart/2008/layout/RadialCluster"/>
    <dgm:cxn modelId="{2554FE6F-3E58-47A6-9798-91E29CBF1DF7}" type="presParOf" srcId="{DA4BC83F-A4EC-42A8-A5A0-FA44EEC2906A}" destId="{36730EB8-C5E7-455D-A404-95440AEFC442}" srcOrd="1" destOrd="0" presId="urn:microsoft.com/office/officeart/2008/layout/RadialCluster"/>
    <dgm:cxn modelId="{751B65A8-3553-448E-BBCC-A42C29F0608F}" type="presParOf" srcId="{DA4BC83F-A4EC-42A8-A5A0-FA44EEC2906A}" destId="{235AF738-D16B-400B-834E-4B0A596A0853}" srcOrd="2" destOrd="0" presId="urn:microsoft.com/office/officeart/2008/layout/RadialCluster"/>
    <dgm:cxn modelId="{24A4CC4A-0201-4AC1-9D39-C41F192FC130}" type="presParOf" srcId="{DA4BC83F-A4EC-42A8-A5A0-FA44EEC2906A}" destId="{B86AF251-7838-444F-B097-4500EB8DAF94}" srcOrd="3" destOrd="0" presId="urn:microsoft.com/office/officeart/2008/layout/RadialCluster"/>
    <dgm:cxn modelId="{1610D64C-9E7F-4FD0-908E-A878791AC9F0}" type="presParOf" srcId="{DA4BC83F-A4EC-42A8-A5A0-FA44EEC2906A}" destId="{5469CE8D-ABDF-4454-85E1-E18A46386075}" srcOrd="4" destOrd="0" presId="urn:microsoft.com/office/officeart/2008/layout/RadialCluster"/>
    <dgm:cxn modelId="{E86F4FF3-9793-4E3C-89A2-3F982D7A3C17}" type="presParOf" srcId="{DA4BC83F-A4EC-42A8-A5A0-FA44EEC2906A}" destId="{C020261D-8B81-414E-958C-8407CAD410B5}" srcOrd="5" destOrd="0" presId="urn:microsoft.com/office/officeart/2008/layout/RadialCluster"/>
    <dgm:cxn modelId="{A7DE5059-34E6-405A-A02C-E5846F646286}" type="presParOf" srcId="{DA4BC83F-A4EC-42A8-A5A0-FA44EEC2906A}" destId="{AA29E4DA-40C3-41A7-8F3B-53045122C4ED}" srcOrd="6" destOrd="0" presId="urn:microsoft.com/office/officeart/2008/layout/RadialCluster"/>
    <dgm:cxn modelId="{203B8D35-C9F6-4935-A273-3E1CA4D9B9AB}" type="presParOf" srcId="{DA4BC83F-A4EC-42A8-A5A0-FA44EEC2906A}" destId="{E9F9C5B9-4291-4C28-863D-21C7F339DA51}" srcOrd="7" destOrd="0" presId="urn:microsoft.com/office/officeart/2008/layout/RadialCluster"/>
    <dgm:cxn modelId="{EC8254A0-314C-4A86-AFEF-E29AEA9C0D0B}" type="presParOf" srcId="{DA4BC83F-A4EC-42A8-A5A0-FA44EEC2906A}" destId="{8C615A0A-C088-4699-8AAE-C9F1FB2D1215}" srcOrd="8" destOrd="0" presId="urn:microsoft.com/office/officeart/2008/layout/RadialCluster"/>
    <dgm:cxn modelId="{4C0B70ED-D3BA-4876-8F41-1F9C25BF1E68}" type="presParOf" srcId="{DA4BC83F-A4EC-42A8-A5A0-FA44EEC2906A}" destId="{5130097D-411E-4A78-8B5B-41FA94930AB7}" srcOrd="9" destOrd="0" presId="urn:microsoft.com/office/officeart/2008/layout/RadialCluster"/>
    <dgm:cxn modelId="{054B7B57-053D-4784-B4F7-39B9816614A7}" type="presParOf" srcId="{DA4BC83F-A4EC-42A8-A5A0-FA44EEC2906A}" destId="{623DC17D-E71A-41C5-9BF3-033E837730D0}" srcOrd="10" destOrd="0" presId="urn:microsoft.com/office/officeart/2008/layout/RadialCluster"/>
    <dgm:cxn modelId="{702174DA-277C-46CB-9B94-F217F9FF2F3B}" type="presParOf" srcId="{DA4BC83F-A4EC-42A8-A5A0-FA44EEC2906A}" destId="{F42A06D7-26D8-4EB1-BA43-855706505F9B}" srcOrd="11" destOrd="0" presId="urn:microsoft.com/office/officeart/2008/layout/RadialCluster"/>
    <dgm:cxn modelId="{995F59AB-D64E-41AA-92E2-51BB797E4AFD}" type="presParOf" srcId="{DA4BC83F-A4EC-42A8-A5A0-FA44EEC2906A}" destId="{0A69551C-AEA3-4A22-A627-88FA92C46569}" srcOrd="12" destOrd="0" presId="urn:microsoft.com/office/officeart/2008/layout/RadialCluster"/>
    <dgm:cxn modelId="{8AB71DF2-3FA1-4264-85E3-A5D2AFB80DAC}" type="presParOf" srcId="{DA4BC83F-A4EC-42A8-A5A0-FA44EEC2906A}" destId="{6BB40B34-2889-4B4E-9B33-3C0C9685162B}" srcOrd="13" destOrd="0" presId="urn:microsoft.com/office/officeart/2008/layout/RadialCluster"/>
    <dgm:cxn modelId="{EA62841C-D79B-4D2C-A150-30807BE7FFB3}" type="presParOf" srcId="{DA4BC83F-A4EC-42A8-A5A0-FA44EEC2906A}" destId="{9AB437E1-1C26-43B1-82FC-8C56496F91CE}" srcOrd="1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2635EE-083B-4C8D-821E-561EAC731FC9}">
      <dsp:nvSpPr>
        <dsp:cNvPr id="0" name=""/>
        <dsp:cNvSpPr/>
      </dsp:nvSpPr>
      <dsp:spPr>
        <a:xfrm>
          <a:off x="6627838" y="1957208"/>
          <a:ext cx="176407" cy="17216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1697"/>
              </a:lnTo>
              <a:lnTo>
                <a:pt x="176407" y="17216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889CB8-11FD-4C58-B4E9-FD5862DDE304}">
      <dsp:nvSpPr>
        <dsp:cNvPr id="0" name=""/>
        <dsp:cNvSpPr/>
      </dsp:nvSpPr>
      <dsp:spPr>
        <a:xfrm>
          <a:off x="6627838" y="1957208"/>
          <a:ext cx="186020" cy="8576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7600"/>
              </a:lnTo>
              <a:lnTo>
                <a:pt x="186020" y="85760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B4A1E2-BF2F-40C0-B9CD-8B79FA0E3B14}">
      <dsp:nvSpPr>
        <dsp:cNvPr id="0" name=""/>
        <dsp:cNvSpPr/>
      </dsp:nvSpPr>
      <dsp:spPr>
        <a:xfrm>
          <a:off x="4635690" y="877086"/>
          <a:ext cx="3074021" cy="4910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7364"/>
              </a:lnTo>
              <a:lnTo>
                <a:pt x="3074021" y="367364"/>
              </a:lnTo>
              <a:lnTo>
                <a:pt x="3074021" y="4910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C3EB3D-AE00-4305-B6ED-EFE6EB93D1AE}">
      <dsp:nvSpPr>
        <dsp:cNvPr id="0" name=""/>
        <dsp:cNvSpPr/>
      </dsp:nvSpPr>
      <dsp:spPr>
        <a:xfrm>
          <a:off x="3441387" y="1957208"/>
          <a:ext cx="122504" cy="17216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1697"/>
              </a:lnTo>
              <a:lnTo>
                <a:pt x="122504" y="17216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DE67BE-013E-4DD9-9436-A497011E11A8}">
      <dsp:nvSpPr>
        <dsp:cNvPr id="0" name=""/>
        <dsp:cNvSpPr/>
      </dsp:nvSpPr>
      <dsp:spPr>
        <a:xfrm>
          <a:off x="3441387" y="1957208"/>
          <a:ext cx="122504" cy="8576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7600"/>
              </a:lnTo>
              <a:lnTo>
                <a:pt x="122504" y="85760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8A4056-6761-48A7-AC4B-73A72F6BD39B}">
      <dsp:nvSpPr>
        <dsp:cNvPr id="0" name=""/>
        <dsp:cNvSpPr/>
      </dsp:nvSpPr>
      <dsp:spPr>
        <a:xfrm>
          <a:off x="4589970" y="877086"/>
          <a:ext cx="91440" cy="4910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7364"/>
              </a:lnTo>
              <a:lnTo>
                <a:pt x="47039" y="367364"/>
              </a:lnTo>
              <a:lnTo>
                <a:pt x="47039" y="4910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C77812-C550-4E57-B037-8759CE5F9F9C}">
      <dsp:nvSpPr>
        <dsp:cNvPr id="0" name=""/>
        <dsp:cNvSpPr/>
      </dsp:nvSpPr>
      <dsp:spPr>
        <a:xfrm>
          <a:off x="394777" y="1957208"/>
          <a:ext cx="138623" cy="16496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9685"/>
              </a:lnTo>
              <a:lnTo>
                <a:pt x="138623" y="16496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608B79-0360-4C61-8D87-6927D56B789B}">
      <dsp:nvSpPr>
        <dsp:cNvPr id="0" name=""/>
        <dsp:cNvSpPr/>
      </dsp:nvSpPr>
      <dsp:spPr>
        <a:xfrm>
          <a:off x="394777" y="1957208"/>
          <a:ext cx="104965" cy="8576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7600"/>
              </a:lnTo>
              <a:lnTo>
                <a:pt x="104965" y="85760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F3AD13-5099-4B61-931F-879752DEE823}">
      <dsp:nvSpPr>
        <dsp:cNvPr id="0" name=""/>
        <dsp:cNvSpPr/>
      </dsp:nvSpPr>
      <dsp:spPr>
        <a:xfrm>
          <a:off x="1543878" y="877086"/>
          <a:ext cx="3091811" cy="491066"/>
        </a:xfrm>
        <a:custGeom>
          <a:avLst/>
          <a:gdLst/>
          <a:ahLst/>
          <a:cxnLst/>
          <a:rect l="0" t="0" r="0" b="0"/>
          <a:pathLst>
            <a:path>
              <a:moveTo>
                <a:pt x="3091811" y="0"/>
              </a:moveTo>
              <a:lnTo>
                <a:pt x="3091811" y="367364"/>
              </a:lnTo>
              <a:lnTo>
                <a:pt x="0" y="367364"/>
              </a:lnTo>
              <a:lnTo>
                <a:pt x="0" y="4910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639A83-C76B-4106-9815-67A32ED18C75}">
      <dsp:nvSpPr>
        <dsp:cNvPr id="0" name=""/>
        <dsp:cNvSpPr/>
      </dsp:nvSpPr>
      <dsp:spPr>
        <a:xfrm>
          <a:off x="2827171" y="288031"/>
          <a:ext cx="3617037" cy="58905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b="1" kern="120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vseh zaposlenih: 91</a:t>
          </a:r>
          <a:endParaRPr lang="sl-SI" sz="2000" b="1" kern="1200" dirty="0">
            <a:solidFill>
              <a:schemeClr val="accent6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827171" y="288031"/>
        <a:ext cx="3617037" cy="589055"/>
      </dsp:txXfrm>
    </dsp:sp>
    <dsp:sp modelId="{07D1CB5E-315C-400E-84BB-2E39FEC459C2}">
      <dsp:nvSpPr>
        <dsp:cNvPr id="0" name=""/>
        <dsp:cNvSpPr/>
      </dsp:nvSpPr>
      <dsp:spPr>
        <a:xfrm>
          <a:off x="107501" y="1368153"/>
          <a:ext cx="2872753" cy="58905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rgbClr val="CC0099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b="0" kern="1200" dirty="0" smtClean="0">
              <a:solidFill>
                <a:srgbClr val="CC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pedagoški delavci: 38</a:t>
          </a:r>
          <a:endParaRPr lang="sl-SI" sz="2000" b="0" kern="1200" dirty="0">
            <a:solidFill>
              <a:srgbClr val="CC00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7501" y="1368153"/>
        <a:ext cx="2872753" cy="589055"/>
      </dsp:txXfrm>
    </dsp:sp>
    <dsp:sp modelId="{2E37F821-D816-435C-8E33-9E8A41AC8664}">
      <dsp:nvSpPr>
        <dsp:cNvPr id="0" name=""/>
        <dsp:cNvSpPr/>
      </dsp:nvSpPr>
      <dsp:spPr>
        <a:xfrm>
          <a:off x="499742" y="2520281"/>
          <a:ext cx="2793266" cy="58905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rgbClr val="CC0099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baseline="0" dirty="0" smtClean="0">
              <a:solidFill>
                <a:srgbClr val="FF0066"/>
              </a:solidFill>
            </a:rPr>
            <a:t>visokošolski učitelji: 18</a:t>
          </a:r>
          <a:endParaRPr lang="sl-SI" sz="2000" kern="1200" baseline="0" dirty="0">
            <a:solidFill>
              <a:srgbClr val="FF0066"/>
            </a:solidFill>
          </a:endParaRPr>
        </a:p>
      </dsp:txBody>
      <dsp:txXfrm>
        <a:off x="499742" y="2520281"/>
        <a:ext cx="2793266" cy="589055"/>
      </dsp:txXfrm>
    </dsp:sp>
    <dsp:sp modelId="{621CE68C-9894-4BF2-BD0F-A070965CC6BD}">
      <dsp:nvSpPr>
        <dsp:cNvPr id="0" name=""/>
        <dsp:cNvSpPr/>
      </dsp:nvSpPr>
      <dsp:spPr>
        <a:xfrm>
          <a:off x="533400" y="3312366"/>
          <a:ext cx="2032018" cy="58905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rgbClr val="CC0099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dirty="0" smtClean="0">
              <a:solidFill>
                <a:srgbClr val="FF0066"/>
              </a:solidFill>
            </a:rPr>
            <a:t>asistenti: 20</a:t>
          </a:r>
          <a:endParaRPr lang="sl-SI" sz="2000" kern="1200" dirty="0">
            <a:solidFill>
              <a:srgbClr val="FF0066"/>
            </a:solidFill>
          </a:endParaRPr>
        </a:p>
      </dsp:txBody>
      <dsp:txXfrm>
        <a:off x="533400" y="3312366"/>
        <a:ext cx="2032018" cy="589055"/>
      </dsp:txXfrm>
    </dsp:sp>
    <dsp:sp modelId="{029C2744-73C0-4C57-93A5-AC020088F730}">
      <dsp:nvSpPr>
        <dsp:cNvPr id="0" name=""/>
        <dsp:cNvSpPr/>
      </dsp:nvSpPr>
      <dsp:spPr>
        <a:xfrm>
          <a:off x="3142481" y="1368153"/>
          <a:ext cx="2989056" cy="58905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rgbClr val="008000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dirty="0" smtClean="0">
              <a:solidFill>
                <a:srgbClr val="006600"/>
              </a:solidFill>
            </a:rPr>
            <a:t> </a:t>
          </a:r>
          <a:r>
            <a:rPr lang="sl-SI" sz="2000" kern="1200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nepedagoški delavci: 21</a:t>
          </a:r>
          <a:endParaRPr lang="sl-SI" sz="2000" kern="1200" dirty="0">
            <a:solidFill>
              <a:srgbClr val="0066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42481" y="1368153"/>
        <a:ext cx="2989056" cy="589055"/>
      </dsp:txXfrm>
    </dsp:sp>
    <dsp:sp modelId="{56A32E3B-D9E5-4E2E-9FE4-2E7BA1597184}">
      <dsp:nvSpPr>
        <dsp:cNvPr id="0" name=""/>
        <dsp:cNvSpPr/>
      </dsp:nvSpPr>
      <dsp:spPr>
        <a:xfrm>
          <a:off x="3563891" y="2520281"/>
          <a:ext cx="2190014" cy="58905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rgbClr val="008000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dirty="0" smtClean="0">
              <a:solidFill>
                <a:srgbClr val="008000"/>
              </a:solidFill>
            </a:rPr>
            <a:t>administracija: 11</a:t>
          </a:r>
          <a:endParaRPr lang="sl-SI" sz="2000" kern="1200" dirty="0">
            <a:solidFill>
              <a:srgbClr val="008000"/>
            </a:solidFill>
          </a:endParaRPr>
        </a:p>
      </dsp:txBody>
      <dsp:txXfrm>
        <a:off x="3563891" y="2520281"/>
        <a:ext cx="2190014" cy="589055"/>
      </dsp:txXfrm>
    </dsp:sp>
    <dsp:sp modelId="{0DFF870B-946F-45FD-BEA9-686FCABFDBFB}">
      <dsp:nvSpPr>
        <dsp:cNvPr id="0" name=""/>
        <dsp:cNvSpPr/>
      </dsp:nvSpPr>
      <dsp:spPr>
        <a:xfrm>
          <a:off x="3563891" y="3384378"/>
          <a:ext cx="2590749" cy="58905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dirty="0" smtClean="0">
              <a:solidFill>
                <a:srgbClr val="008000"/>
              </a:solidFill>
            </a:rPr>
            <a:t>tehniški sodelavci: 10</a:t>
          </a:r>
        </a:p>
      </dsp:txBody>
      <dsp:txXfrm>
        <a:off x="3563891" y="3384378"/>
        <a:ext cx="2590749" cy="589055"/>
      </dsp:txXfrm>
    </dsp:sp>
    <dsp:sp modelId="{799FA34C-057D-421F-850C-2B6B1D9673E6}">
      <dsp:nvSpPr>
        <dsp:cNvPr id="0" name=""/>
        <dsp:cNvSpPr/>
      </dsp:nvSpPr>
      <dsp:spPr>
        <a:xfrm>
          <a:off x="6357369" y="1368153"/>
          <a:ext cx="2704684" cy="58905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rgbClr val="7030A0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raziskovalni delavci: 32</a:t>
          </a:r>
        </a:p>
      </dsp:txBody>
      <dsp:txXfrm>
        <a:off x="6357369" y="1368153"/>
        <a:ext cx="2704684" cy="589055"/>
      </dsp:txXfrm>
    </dsp:sp>
    <dsp:sp modelId="{378E3052-0121-4A25-82B6-D32656D9ED43}">
      <dsp:nvSpPr>
        <dsp:cNvPr id="0" name=""/>
        <dsp:cNvSpPr/>
      </dsp:nvSpPr>
      <dsp:spPr>
        <a:xfrm>
          <a:off x="6813859" y="2520281"/>
          <a:ext cx="1469458" cy="58905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rgbClr val="7030A0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MR: 9</a:t>
          </a:r>
        </a:p>
      </dsp:txBody>
      <dsp:txXfrm>
        <a:off x="6813859" y="2520281"/>
        <a:ext cx="1469458" cy="589055"/>
      </dsp:txXfrm>
    </dsp:sp>
    <dsp:sp modelId="{8F5809BF-906D-45B6-A69D-8ADEF7E06C1D}">
      <dsp:nvSpPr>
        <dsp:cNvPr id="0" name=""/>
        <dsp:cNvSpPr/>
      </dsp:nvSpPr>
      <dsp:spPr>
        <a:xfrm>
          <a:off x="6804245" y="3384378"/>
          <a:ext cx="1778830" cy="58905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rgbClr val="7030A0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raziskovalci: 23</a:t>
          </a:r>
        </a:p>
      </dsp:txBody>
      <dsp:txXfrm>
        <a:off x="6804245" y="3384378"/>
        <a:ext cx="1778830" cy="5890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909773-8B4E-4537-8683-AED204C2B42D}">
      <dsp:nvSpPr>
        <dsp:cNvPr id="0" name=""/>
        <dsp:cNvSpPr/>
      </dsp:nvSpPr>
      <dsp:spPr>
        <a:xfrm>
          <a:off x="1858808" y="483690"/>
          <a:ext cx="4229056" cy="1468695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9E09A7-0BEC-459E-B408-B8EA643CE2D7}">
      <dsp:nvSpPr>
        <dsp:cNvPr id="0" name=""/>
        <dsp:cNvSpPr/>
      </dsp:nvSpPr>
      <dsp:spPr>
        <a:xfrm>
          <a:off x="3747115" y="4397286"/>
          <a:ext cx="819584" cy="524534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8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66E56A-7D7E-4AB7-9B6B-544B82E76E5F}">
      <dsp:nvSpPr>
        <dsp:cNvPr id="0" name=""/>
        <dsp:cNvSpPr/>
      </dsp:nvSpPr>
      <dsp:spPr>
        <a:xfrm>
          <a:off x="867524" y="4368141"/>
          <a:ext cx="6371949" cy="9835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1900" kern="1200" dirty="0" smtClean="0">
            <a:solidFill>
              <a:schemeClr val="accent2">
                <a:lumMod val="50000"/>
              </a:schemeClr>
            </a:solidFill>
          </a:endParaRP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3200" kern="1200" dirty="0" smtClean="0">
              <a:solidFill>
                <a:schemeClr val="accent2">
                  <a:lumMod val="50000"/>
                </a:schemeClr>
              </a:solidFill>
            </a:rPr>
            <a:t>Finančna sredstva FKKT, UM</a:t>
          </a:r>
          <a:endParaRPr lang="sl-SI" sz="32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867524" y="4368141"/>
        <a:ext cx="6371949" cy="983501"/>
      </dsp:txXfrm>
    </dsp:sp>
    <dsp:sp modelId="{EDA777D0-224D-4781-A230-E5819D12D04B}">
      <dsp:nvSpPr>
        <dsp:cNvPr id="0" name=""/>
        <dsp:cNvSpPr/>
      </dsp:nvSpPr>
      <dsp:spPr>
        <a:xfrm>
          <a:off x="2837767" y="2043163"/>
          <a:ext cx="2560551" cy="2278335"/>
        </a:xfrm>
        <a:prstGeom prst="ellipse">
          <a:avLst/>
        </a:prstGeom>
        <a:solidFill>
          <a:srgbClr val="CCFF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500" kern="1200" dirty="0" smtClean="0">
              <a:solidFill>
                <a:srgbClr val="003300"/>
              </a:solidFill>
            </a:rPr>
            <a:t>Industrijski projekti</a:t>
          </a:r>
          <a:endParaRPr lang="sl-SI" sz="2500" kern="1200" dirty="0">
            <a:solidFill>
              <a:srgbClr val="003300"/>
            </a:solidFill>
          </a:endParaRPr>
        </a:p>
      </dsp:txBody>
      <dsp:txXfrm>
        <a:off x="3212751" y="2376817"/>
        <a:ext cx="1810583" cy="1611027"/>
      </dsp:txXfrm>
    </dsp:sp>
    <dsp:sp modelId="{B4A6BF73-B07E-4354-8A3B-0E6013F68353}">
      <dsp:nvSpPr>
        <dsp:cNvPr id="0" name=""/>
        <dsp:cNvSpPr/>
      </dsp:nvSpPr>
      <dsp:spPr>
        <a:xfrm>
          <a:off x="1285675" y="497110"/>
          <a:ext cx="2386737" cy="1778372"/>
        </a:xfrm>
        <a:prstGeom prst="ellipse">
          <a:avLst/>
        </a:prstGeom>
        <a:solidFill>
          <a:srgbClr val="FF66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dirty="0" smtClean="0">
              <a:solidFill>
                <a:srgbClr val="800080"/>
              </a:solidFill>
            </a:rPr>
            <a:t>Javna sredstva za izobraževanje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800" kern="1200" dirty="0" smtClean="0">
              <a:solidFill>
                <a:srgbClr val="800080"/>
              </a:solidFill>
            </a:rPr>
            <a:t>MIZŠ</a:t>
          </a:r>
          <a:endParaRPr lang="sl-SI" sz="2800" kern="1200" dirty="0">
            <a:solidFill>
              <a:srgbClr val="800080"/>
            </a:solidFill>
          </a:endParaRPr>
        </a:p>
      </dsp:txBody>
      <dsp:txXfrm>
        <a:off x="1635205" y="757547"/>
        <a:ext cx="1687677" cy="1257498"/>
      </dsp:txXfrm>
    </dsp:sp>
    <dsp:sp modelId="{FE61FDA3-CCF3-4436-97D9-F24D9B988D1F}">
      <dsp:nvSpPr>
        <dsp:cNvPr id="0" name=""/>
        <dsp:cNvSpPr/>
      </dsp:nvSpPr>
      <dsp:spPr>
        <a:xfrm>
          <a:off x="3672401" y="315930"/>
          <a:ext cx="3171305" cy="1917975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dirty="0" smtClean="0">
              <a:solidFill>
                <a:schemeClr val="accent2">
                  <a:lumMod val="50000"/>
                </a:schemeClr>
              </a:solidFill>
            </a:rPr>
            <a:t>Javna sredstva za raziskovalno dejavnost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800" kern="1200" dirty="0" smtClean="0">
              <a:solidFill>
                <a:schemeClr val="accent2">
                  <a:lumMod val="50000"/>
                </a:schemeClr>
              </a:solidFill>
            </a:rPr>
            <a:t>ARRS, EU</a:t>
          </a:r>
          <a:endParaRPr lang="sl-SI" sz="28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4136828" y="596811"/>
        <a:ext cx="2242451" cy="1356213"/>
      </dsp:txXfrm>
    </dsp:sp>
    <dsp:sp modelId="{C63DABF5-F7A4-43D0-A38C-620C057F66CE}">
      <dsp:nvSpPr>
        <dsp:cNvPr id="0" name=""/>
        <dsp:cNvSpPr/>
      </dsp:nvSpPr>
      <dsp:spPr>
        <a:xfrm>
          <a:off x="791745" y="-117712"/>
          <a:ext cx="6506092" cy="4754131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2FA9F8-1EBA-4A3E-B554-89CEFC54D4B8}">
      <dsp:nvSpPr>
        <dsp:cNvPr id="0" name=""/>
        <dsp:cNvSpPr/>
      </dsp:nvSpPr>
      <dsp:spPr>
        <a:xfrm>
          <a:off x="2958860" y="2306861"/>
          <a:ext cx="1749794" cy="17497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b="1" kern="1200" dirty="0" smtClean="0">
              <a:solidFill>
                <a:srgbClr val="000066"/>
              </a:solidFill>
              <a:effectLst/>
            </a:rPr>
            <a:t>KOK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b="1" kern="1200" dirty="0" smtClean="0">
              <a:solidFill>
                <a:srgbClr val="000066"/>
              </a:solidFill>
              <a:effectLst/>
            </a:rPr>
            <a:t>FKKT UM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b="1" kern="1200" dirty="0" smtClean="0">
              <a:solidFill>
                <a:srgbClr val="000066"/>
              </a:solidFill>
              <a:effectLst/>
            </a:rPr>
            <a:t>spremlja</a:t>
          </a:r>
          <a:endParaRPr lang="sl-SI" sz="2000" b="1" kern="1200" dirty="0">
            <a:solidFill>
              <a:srgbClr val="000066"/>
            </a:solidFill>
            <a:effectLst/>
          </a:endParaRPr>
        </a:p>
      </dsp:txBody>
      <dsp:txXfrm>
        <a:off x="3044278" y="2392279"/>
        <a:ext cx="1578958" cy="1578958"/>
      </dsp:txXfrm>
    </dsp:sp>
    <dsp:sp modelId="{36730EB8-C5E7-455D-A404-95440AEFC442}">
      <dsp:nvSpPr>
        <dsp:cNvPr id="0" name=""/>
        <dsp:cNvSpPr/>
      </dsp:nvSpPr>
      <dsp:spPr>
        <a:xfrm rot="16200000">
          <a:off x="3369572" y="1842676"/>
          <a:ext cx="92837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2837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5AF738-D16B-400B-834E-4B0A596A0853}">
      <dsp:nvSpPr>
        <dsp:cNvPr id="0" name=""/>
        <dsp:cNvSpPr/>
      </dsp:nvSpPr>
      <dsp:spPr>
        <a:xfrm>
          <a:off x="2550390" y="206128"/>
          <a:ext cx="2566734" cy="1172362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dirty="0" smtClean="0">
              <a:solidFill>
                <a:srgbClr val="CC0066"/>
              </a:solidFill>
            </a:rPr>
            <a:t>vpetost FKKT UM v lokalno in mednarodno okolje</a:t>
          </a:r>
          <a:endParaRPr lang="sl-SI" sz="2000" kern="1200" dirty="0">
            <a:solidFill>
              <a:srgbClr val="CC0066"/>
            </a:solidFill>
          </a:endParaRPr>
        </a:p>
      </dsp:txBody>
      <dsp:txXfrm>
        <a:off x="2607620" y="263358"/>
        <a:ext cx="2452274" cy="1057902"/>
      </dsp:txXfrm>
    </dsp:sp>
    <dsp:sp modelId="{B86AF251-7838-444F-B097-4500EB8DAF94}">
      <dsp:nvSpPr>
        <dsp:cNvPr id="0" name=""/>
        <dsp:cNvSpPr/>
      </dsp:nvSpPr>
      <dsp:spPr>
        <a:xfrm rot="20034494">
          <a:off x="4649417" y="2497656"/>
          <a:ext cx="116254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62548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69CE8D-ABDF-4454-85E1-E18A46386075}">
      <dsp:nvSpPr>
        <dsp:cNvPr id="0" name=""/>
        <dsp:cNvSpPr/>
      </dsp:nvSpPr>
      <dsp:spPr>
        <a:xfrm>
          <a:off x="5341413" y="1587277"/>
          <a:ext cx="2159585" cy="654729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dirty="0" smtClean="0">
              <a:solidFill>
                <a:srgbClr val="CC0066"/>
              </a:solidFill>
            </a:rPr>
            <a:t>okoljski vpliv</a:t>
          </a:r>
          <a:endParaRPr lang="sl-SI" sz="2000" kern="1200" dirty="0">
            <a:solidFill>
              <a:srgbClr val="CC0066"/>
            </a:solidFill>
          </a:endParaRPr>
        </a:p>
      </dsp:txBody>
      <dsp:txXfrm>
        <a:off x="5373374" y="1619238"/>
        <a:ext cx="2095663" cy="590807"/>
      </dsp:txXfrm>
    </dsp:sp>
    <dsp:sp modelId="{C020261D-8B81-414E-958C-8407CAD410B5}">
      <dsp:nvSpPr>
        <dsp:cNvPr id="0" name=""/>
        <dsp:cNvSpPr/>
      </dsp:nvSpPr>
      <dsp:spPr>
        <a:xfrm rot="703697">
          <a:off x="4702677" y="3421592"/>
          <a:ext cx="57263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72639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29E4DA-40C3-41A7-8F3B-53045122C4ED}">
      <dsp:nvSpPr>
        <dsp:cNvPr id="0" name=""/>
        <dsp:cNvSpPr/>
      </dsp:nvSpPr>
      <dsp:spPr>
        <a:xfrm>
          <a:off x="5269339" y="3171458"/>
          <a:ext cx="2676690" cy="1172362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dirty="0" smtClean="0">
              <a:solidFill>
                <a:srgbClr val="CC0066"/>
              </a:solidFill>
            </a:rPr>
            <a:t>vpis, prehodnost, zaposljivost diplomantov</a:t>
          </a:r>
          <a:endParaRPr lang="sl-SI" sz="2000" kern="1200" dirty="0">
            <a:solidFill>
              <a:srgbClr val="CC0066"/>
            </a:solidFill>
          </a:endParaRPr>
        </a:p>
      </dsp:txBody>
      <dsp:txXfrm>
        <a:off x="5326569" y="3228688"/>
        <a:ext cx="2562230" cy="1057902"/>
      </dsp:txXfrm>
    </dsp:sp>
    <dsp:sp modelId="{E9F9C5B9-4291-4C28-863D-21C7F339DA51}">
      <dsp:nvSpPr>
        <dsp:cNvPr id="0" name=""/>
        <dsp:cNvSpPr/>
      </dsp:nvSpPr>
      <dsp:spPr>
        <a:xfrm rot="2812551">
          <a:off x="4482822" y="4449578"/>
          <a:ext cx="107668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76685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615A0A-C088-4699-8AAE-C9F1FB2D1215}">
      <dsp:nvSpPr>
        <dsp:cNvPr id="0" name=""/>
        <dsp:cNvSpPr/>
      </dsp:nvSpPr>
      <dsp:spPr>
        <a:xfrm>
          <a:off x="3562949" y="4842501"/>
          <a:ext cx="4199284" cy="583883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dirty="0" smtClean="0">
              <a:solidFill>
                <a:srgbClr val="CC0066"/>
              </a:solidFill>
            </a:rPr>
            <a:t>znanstveno-raziskovalna dejavnost</a:t>
          </a:r>
          <a:endParaRPr lang="sl-SI" sz="2000" kern="1200" dirty="0">
            <a:solidFill>
              <a:srgbClr val="CC0066"/>
            </a:solidFill>
          </a:endParaRPr>
        </a:p>
      </dsp:txBody>
      <dsp:txXfrm>
        <a:off x="3591452" y="4871004"/>
        <a:ext cx="4142278" cy="526877"/>
      </dsp:txXfrm>
    </dsp:sp>
    <dsp:sp modelId="{5130097D-411E-4A78-8B5B-41FA94930AB7}">
      <dsp:nvSpPr>
        <dsp:cNvPr id="0" name=""/>
        <dsp:cNvSpPr/>
      </dsp:nvSpPr>
      <dsp:spPr>
        <a:xfrm rot="8293313">
          <a:off x="1801999" y="4404914"/>
          <a:ext cx="132536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2536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3DC17D-E71A-41C5-9BF3-033E837730D0}">
      <dsp:nvSpPr>
        <dsp:cNvPr id="0" name=""/>
        <dsp:cNvSpPr/>
      </dsp:nvSpPr>
      <dsp:spPr>
        <a:xfrm>
          <a:off x="0" y="4846424"/>
          <a:ext cx="3289753" cy="581831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dirty="0" smtClean="0">
              <a:solidFill>
                <a:srgbClr val="CC0066"/>
              </a:solidFill>
            </a:rPr>
            <a:t>promocijska aktivnost</a:t>
          </a:r>
          <a:endParaRPr lang="sl-SI" sz="2000" kern="1200" dirty="0">
            <a:solidFill>
              <a:srgbClr val="CC0066"/>
            </a:solidFill>
          </a:endParaRPr>
        </a:p>
      </dsp:txBody>
      <dsp:txXfrm>
        <a:off x="28403" y="4874827"/>
        <a:ext cx="3232947" cy="525025"/>
      </dsp:txXfrm>
    </dsp:sp>
    <dsp:sp modelId="{F42A06D7-26D8-4EB1-BA43-855706505F9B}">
      <dsp:nvSpPr>
        <dsp:cNvPr id="0" name=""/>
        <dsp:cNvSpPr/>
      </dsp:nvSpPr>
      <dsp:spPr>
        <a:xfrm rot="10028571">
          <a:off x="2558557" y="3426551"/>
          <a:ext cx="40538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05384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69551C-AEA3-4A22-A627-88FA92C46569}">
      <dsp:nvSpPr>
        <dsp:cNvPr id="0" name=""/>
        <dsp:cNvSpPr/>
      </dsp:nvSpPr>
      <dsp:spPr>
        <a:xfrm>
          <a:off x="444794" y="3127279"/>
          <a:ext cx="2118845" cy="1172362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sl-SI" sz="2000" kern="1200" dirty="0" smtClean="0">
              <a:solidFill>
                <a:srgbClr val="CC0066"/>
              </a:solidFill>
            </a:rPr>
            <a:t>Ankete:</a:t>
          </a:r>
        </a:p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sl-SI" sz="1200" kern="1200" dirty="0" smtClean="0">
              <a:solidFill>
                <a:srgbClr val="CC0066"/>
              </a:solidFill>
            </a:rPr>
            <a:t>- študentska</a:t>
          </a:r>
        </a:p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sl-SI" sz="1200" kern="1200" dirty="0" smtClean="0">
              <a:solidFill>
                <a:srgbClr val="CC0066"/>
              </a:solidFill>
            </a:rPr>
            <a:t>- o obremenitvi </a:t>
          </a:r>
          <a:r>
            <a:rPr lang="sl-SI" sz="1200" kern="1200" dirty="0" smtClean="0">
              <a:solidFill>
                <a:srgbClr val="CC0066"/>
              </a:solidFill>
            </a:rPr>
            <a:t>študentov</a:t>
          </a:r>
          <a:endParaRPr lang="sl-SI" sz="1200" kern="1200" dirty="0" smtClean="0">
            <a:solidFill>
              <a:srgbClr val="CC0066"/>
            </a:solidFill>
          </a:endParaRPr>
        </a:p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sl-SI" sz="1200" kern="1200" dirty="0" smtClean="0">
              <a:solidFill>
                <a:srgbClr val="CC0066"/>
              </a:solidFill>
            </a:rPr>
            <a:t>- o zadovoljstvu zaposlenih</a:t>
          </a:r>
        </a:p>
      </dsp:txBody>
      <dsp:txXfrm>
        <a:off x="502024" y="3184509"/>
        <a:ext cx="2004385" cy="1057902"/>
      </dsp:txXfrm>
    </dsp:sp>
    <dsp:sp modelId="{6BB40B34-2889-4B4E-9B33-3C0C9685162B}">
      <dsp:nvSpPr>
        <dsp:cNvPr id="0" name=""/>
        <dsp:cNvSpPr/>
      </dsp:nvSpPr>
      <dsp:spPr>
        <a:xfrm rot="12451125">
          <a:off x="2292479" y="2562774"/>
          <a:ext cx="70633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06338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B437E1-1C26-43B1-82FC-8C56496F91CE}">
      <dsp:nvSpPr>
        <dsp:cNvPr id="0" name=""/>
        <dsp:cNvSpPr/>
      </dsp:nvSpPr>
      <dsp:spPr>
        <a:xfrm>
          <a:off x="0" y="1227233"/>
          <a:ext cx="2414585" cy="1172362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dirty="0" smtClean="0">
              <a:solidFill>
                <a:srgbClr val="CC0066"/>
              </a:solidFill>
            </a:rPr>
            <a:t>vpetost študentov v delovanje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dirty="0" smtClean="0">
              <a:solidFill>
                <a:srgbClr val="CC0066"/>
              </a:solidFill>
            </a:rPr>
            <a:t>FKKT UM</a:t>
          </a:r>
          <a:endParaRPr kumimoji="0" lang="sl-SI" sz="2000" b="0" i="0" u="none" strike="noStrike" kern="1200" cap="none" normalizeH="0" baseline="0" dirty="0">
            <a:ln/>
            <a:solidFill>
              <a:srgbClr val="CC0066"/>
            </a:solidFill>
            <a:effectLst/>
            <a:latin typeface="Tahoma" pitchFamily="34" charset="0"/>
            <a:ea typeface="+mn-ea"/>
            <a:cs typeface="+mn-cs"/>
          </a:endParaRPr>
        </a:p>
      </dsp:txBody>
      <dsp:txXfrm>
        <a:off x="57230" y="1284463"/>
        <a:ext cx="2300125" cy="10579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CC9BA92-5F38-4343-8B2B-9C82C968D3FE}" type="datetimeFigureOut">
              <a:rPr lang="sl-SI"/>
              <a:pPr>
                <a:defRPr/>
              </a:pPr>
              <a:t>8. 04. 2016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CDCDB31-8F72-4C6F-A316-5D8D20622980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272642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5B021B9-CFC1-4739-9652-CFC11FF8572D}" type="datetimeFigureOut">
              <a:rPr lang="sl-SI"/>
              <a:pPr>
                <a:defRPr/>
              </a:pPr>
              <a:t>8. 04. 2016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l-SI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sl-SI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A753119-3587-4022-AB31-F98E4B5A428C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401191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9E8C71-28CF-4FF3-A354-E27D3BBE7B62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sl-SI" smtClean="0"/>
          </a:p>
        </p:txBody>
      </p:sp>
    </p:spTree>
    <p:extLst>
      <p:ext uri="{BB962C8B-B14F-4D97-AF65-F5344CB8AC3E}">
        <p14:creationId xmlns:p14="http://schemas.microsoft.com/office/powerpoint/2010/main" val="4489990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9E8C71-28CF-4FF3-A354-E27D3BBE7B62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sl-SI" smtClean="0"/>
          </a:p>
        </p:txBody>
      </p:sp>
    </p:spTree>
    <p:extLst>
      <p:ext uri="{BB962C8B-B14F-4D97-AF65-F5344CB8AC3E}">
        <p14:creationId xmlns:p14="http://schemas.microsoft.com/office/powerpoint/2010/main" val="17346672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9E8C71-28CF-4FF3-A354-E27D3BBE7B62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sl-SI" smtClean="0"/>
          </a:p>
        </p:txBody>
      </p:sp>
    </p:spTree>
    <p:extLst>
      <p:ext uri="{BB962C8B-B14F-4D97-AF65-F5344CB8AC3E}">
        <p14:creationId xmlns:p14="http://schemas.microsoft.com/office/powerpoint/2010/main" val="5716439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9E8C71-28CF-4FF3-A354-E27D3BBE7B62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sl-SI" smtClean="0"/>
          </a:p>
        </p:txBody>
      </p:sp>
    </p:spTree>
    <p:extLst>
      <p:ext uri="{BB962C8B-B14F-4D97-AF65-F5344CB8AC3E}">
        <p14:creationId xmlns:p14="http://schemas.microsoft.com/office/powerpoint/2010/main" val="22677340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9E8C71-28CF-4FF3-A354-E27D3BBE7B62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sl-SI" smtClean="0"/>
          </a:p>
        </p:txBody>
      </p:sp>
    </p:spTree>
    <p:extLst>
      <p:ext uri="{BB962C8B-B14F-4D97-AF65-F5344CB8AC3E}">
        <p14:creationId xmlns:p14="http://schemas.microsoft.com/office/powerpoint/2010/main" val="4624761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9E8C71-28CF-4FF3-A354-E27D3BBE7B62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sl-SI" smtClean="0"/>
          </a:p>
        </p:txBody>
      </p:sp>
    </p:spTree>
    <p:extLst>
      <p:ext uri="{BB962C8B-B14F-4D97-AF65-F5344CB8AC3E}">
        <p14:creationId xmlns:p14="http://schemas.microsoft.com/office/powerpoint/2010/main" val="692097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9E8C71-28CF-4FF3-A354-E27D3BBE7B62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sl-SI" smtClean="0"/>
          </a:p>
        </p:txBody>
      </p:sp>
    </p:spTree>
    <p:extLst>
      <p:ext uri="{BB962C8B-B14F-4D97-AF65-F5344CB8AC3E}">
        <p14:creationId xmlns:p14="http://schemas.microsoft.com/office/powerpoint/2010/main" val="2977385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9E8C71-28CF-4FF3-A354-E27D3BBE7B62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sl-SI" smtClean="0"/>
          </a:p>
        </p:txBody>
      </p:sp>
    </p:spTree>
    <p:extLst>
      <p:ext uri="{BB962C8B-B14F-4D97-AF65-F5344CB8AC3E}">
        <p14:creationId xmlns:p14="http://schemas.microsoft.com/office/powerpoint/2010/main" val="4102677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9E8C71-28CF-4FF3-A354-E27D3BBE7B62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sl-SI" smtClean="0"/>
          </a:p>
        </p:txBody>
      </p:sp>
    </p:spTree>
    <p:extLst>
      <p:ext uri="{BB962C8B-B14F-4D97-AF65-F5344CB8AC3E}">
        <p14:creationId xmlns:p14="http://schemas.microsoft.com/office/powerpoint/2010/main" val="1255716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9E8C71-28CF-4FF3-A354-E27D3BBE7B62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sl-SI" smtClean="0"/>
          </a:p>
        </p:txBody>
      </p:sp>
    </p:spTree>
    <p:extLst>
      <p:ext uri="{BB962C8B-B14F-4D97-AF65-F5344CB8AC3E}">
        <p14:creationId xmlns:p14="http://schemas.microsoft.com/office/powerpoint/2010/main" val="37844101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9E8C71-28CF-4FF3-A354-E27D3BBE7B62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sl-SI" smtClean="0"/>
          </a:p>
        </p:txBody>
      </p:sp>
    </p:spTree>
    <p:extLst>
      <p:ext uri="{BB962C8B-B14F-4D97-AF65-F5344CB8AC3E}">
        <p14:creationId xmlns:p14="http://schemas.microsoft.com/office/powerpoint/2010/main" val="40086182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9E8C71-28CF-4FF3-A354-E27D3BBE7B62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sl-SI" smtClean="0"/>
          </a:p>
        </p:txBody>
      </p:sp>
    </p:spTree>
    <p:extLst>
      <p:ext uri="{BB962C8B-B14F-4D97-AF65-F5344CB8AC3E}">
        <p14:creationId xmlns:p14="http://schemas.microsoft.com/office/powerpoint/2010/main" val="39863013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753119-3587-4022-AB31-F98E4B5A428C}" type="slidenum">
              <a:rPr lang="sl-SI" smtClean="0"/>
              <a:pPr>
                <a:defRPr/>
              </a:pPr>
              <a:t>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333057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9E8C71-28CF-4FF3-A354-E27D3BBE7B62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sl-SI" smtClean="0"/>
          </a:p>
        </p:txBody>
      </p:sp>
    </p:spTree>
    <p:extLst>
      <p:ext uri="{BB962C8B-B14F-4D97-AF65-F5344CB8AC3E}">
        <p14:creationId xmlns:p14="http://schemas.microsoft.com/office/powerpoint/2010/main" val="2919836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331640" y="1320800"/>
            <a:ext cx="6696744" cy="2684264"/>
          </a:xfrm>
        </p:spPr>
        <p:txBody>
          <a:bodyPr anchor="b"/>
          <a:lstStyle>
            <a:lvl1pPr algn="r">
              <a:defRPr sz="4400">
                <a:latin typeface="Calibri" pitchFamily="34" charset="0"/>
              </a:defRPr>
            </a:lvl1pPr>
          </a:lstStyle>
          <a:p>
            <a:pPr lvl="0"/>
            <a:r>
              <a:rPr lang="sl-SI" noProof="0" smtClean="0"/>
              <a:t>Glavni naslov</a:t>
            </a:r>
            <a:endParaRPr lang="en-GB" noProof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331640" y="4221088"/>
            <a:ext cx="6688832" cy="1727845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>
                <a:latin typeface="Calibri" pitchFamily="34" charset="0"/>
              </a:defRPr>
            </a:lvl1pPr>
          </a:lstStyle>
          <a:p>
            <a:pPr lvl="0"/>
            <a:r>
              <a:rPr lang="sl-SI" noProof="0" smtClean="0"/>
              <a:t>Podnaslov</a:t>
            </a:r>
            <a:endParaRPr lang="en-GB" noProof="0" smtClean="0"/>
          </a:p>
        </p:txBody>
      </p:sp>
      <p:pic>
        <p:nvPicPr>
          <p:cNvPr id="2050" name="Picture 2" descr="C:\Users\Danijel\Pictures\Logotipi in sheme\UM\UM.S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70998"/>
            <a:ext cx="2016224" cy="1179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9992" y="466725"/>
            <a:ext cx="4644008" cy="6397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3395" y="6381328"/>
            <a:ext cx="898659" cy="392904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rgbClr val="006A8E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A4DB0AA-41FA-4092-9E0E-E08C71D3280C}" type="slidenum">
              <a:rPr lang="sl-SI" smtClean="0"/>
              <a:pPr>
                <a:defRPr/>
              </a:pPr>
              <a:t>‹#›</a:t>
            </a:fld>
            <a:endParaRPr lang="sl-SI" dirty="0"/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400"/>
            </a:lvl1pPr>
          </a:lstStyle>
          <a:p>
            <a:r>
              <a:rPr lang="en-US" smtClean="0"/>
              <a:t>Naslov strani</a:t>
            </a:r>
            <a:endParaRPr lang="sl-SI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8208000" cy="468000"/>
          </a:xfrm>
          <a:prstGeom prst="rect">
            <a:avLst/>
          </a:prstGeom>
          <a:solidFill>
            <a:srgbClr val="006A8E"/>
          </a:solidFill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l-SI" smtClean="0"/>
              <a:t>Ustvari svojo prihodnost!            www.um.si</a:t>
            </a:r>
            <a:endParaRPr lang="sl-SI"/>
          </a:p>
        </p:txBody>
      </p:sp>
      <p:sp>
        <p:nvSpPr>
          <p:cNvPr id="8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628800"/>
            <a:ext cx="777240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l-SI" smtClean="0"/>
              <a:t>Tekst</a:t>
            </a:r>
            <a:endParaRPr lang="en-US" smtClean="0"/>
          </a:p>
          <a:p>
            <a:pPr lvl="1"/>
            <a:r>
              <a:rPr lang="sl-SI" smtClean="0"/>
              <a:t>Druga raven</a:t>
            </a:r>
            <a:endParaRPr lang="en-US" smtClean="0"/>
          </a:p>
          <a:p>
            <a:pPr lvl="2"/>
            <a:r>
              <a:rPr lang="sl-SI" smtClean="0"/>
              <a:t>Tretja raven</a:t>
            </a:r>
            <a:endParaRPr lang="en-US" smtClean="0"/>
          </a:p>
          <a:p>
            <a:pPr lvl="3"/>
            <a:r>
              <a:rPr lang="sl-SI" smtClean="0"/>
              <a:t>Četrta raven</a:t>
            </a:r>
            <a:endParaRPr lang="en-US" smtClean="0"/>
          </a:p>
          <a:p>
            <a:pPr lvl="4"/>
            <a:r>
              <a:rPr lang="sl-SI" smtClean="0"/>
              <a:t>Peta raven</a:t>
            </a:r>
          </a:p>
        </p:txBody>
      </p:sp>
    </p:spTree>
    <p:extLst>
      <p:ext uri="{BB962C8B-B14F-4D97-AF65-F5344CB8AC3E}">
        <p14:creationId xmlns:p14="http://schemas.microsoft.com/office/powerpoint/2010/main" val="30728453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628800"/>
            <a:ext cx="777240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l-SI" smtClean="0"/>
              <a:t>Tekst</a:t>
            </a:r>
            <a:endParaRPr lang="en-US" smtClean="0"/>
          </a:p>
          <a:p>
            <a:pPr lvl="1"/>
            <a:r>
              <a:rPr lang="sl-SI" smtClean="0"/>
              <a:t>Druga raven</a:t>
            </a:r>
            <a:endParaRPr lang="en-US" smtClean="0"/>
          </a:p>
          <a:p>
            <a:pPr lvl="2"/>
            <a:r>
              <a:rPr lang="sl-SI" smtClean="0"/>
              <a:t>Tretja raven</a:t>
            </a:r>
            <a:endParaRPr lang="en-US" smtClean="0"/>
          </a:p>
          <a:p>
            <a:pPr lvl="3"/>
            <a:r>
              <a:rPr lang="sl-SI" smtClean="0"/>
              <a:t>Četrta raven</a:t>
            </a:r>
            <a:endParaRPr lang="en-US" smtClean="0"/>
          </a:p>
          <a:p>
            <a:pPr lvl="4"/>
            <a:r>
              <a:rPr lang="sl-SI" smtClean="0"/>
              <a:t>Peta raven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Naslov strani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2270991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9992" y="466725"/>
            <a:ext cx="4644008" cy="6397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476672"/>
            <a:ext cx="8153400" cy="1047328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smtClean="0"/>
              <a:t>Naslov strani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85800" y="1628800"/>
            <a:ext cx="381000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Tekst</a:t>
            </a:r>
            <a:endParaRPr lang="en-US" smtClean="0"/>
          </a:p>
          <a:p>
            <a:pPr lvl="1"/>
            <a:r>
              <a:rPr lang="sl-SI" smtClean="0"/>
              <a:t>Druga raven</a:t>
            </a:r>
            <a:endParaRPr lang="en-US" smtClean="0"/>
          </a:p>
          <a:p>
            <a:pPr lvl="2"/>
            <a:r>
              <a:rPr lang="sl-SI" smtClean="0"/>
              <a:t>Tretja raven</a:t>
            </a:r>
            <a:endParaRPr lang="en-US" smtClean="0"/>
          </a:p>
          <a:p>
            <a:pPr lvl="3"/>
            <a:r>
              <a:rPr lang="sl-SI" smtClean="0"/>
              <a:t>Četrta raven</a:t>
            </a:r>
            <a:endParaRPr lang="en-US" smtClean="0"/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28800"/>
            <a:ext cx="381000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Tekst</a:t>
            </a:r>
            <a:endParaRPr lang="en-US" smtClean="0"/>
          </a:p>
          <a:p>
            <a:pPr lvl="1"/>
            <a:r>
              <a:rPr lang="sl-SI" smtClean="0"/>
              <a:t>Druga raven</a:t>
            </a:r>
            <a:endParaRPr lang="en-US" smtClean="0"/>
          </a:p>
          <a:p>
            <a:pPr lvl="2"/>
            <a:r>
              <a:rPr lang="sl-SI" smtClean="0"/>
              <a:t>Tretja raven</a:t>
            </a:r>
            <a:endParaRPr lang="en-US" smtClean="0"/>
          </a:p>
          <a:p>
            <a:pPr lvl="3"/>
            <a:r>
              <a:rPr lang="sl-SI" smtClean="0"/>
              <a:t>Četrta raven</a:t>
            </a:r>
            <a:endParaRPr lang="en-US" smtClean="0"/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3395" y="6381328"/>
            <a:ext cx="898659" cy="392904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006A8E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F200BAC-5604-45A4-8C2F-CDF20E791080}" type="slidenum">
              <a:rPr lang="sl-SI" smtClean="0"/>
              <a:pPr>
                <a:defRPr/>
              </a:pPr>
              <a:t>‹#›</a:t>
            </a:fld>
            <a:endParaRPr lang="sl-SI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8208000" cy="468000"/>
          </a:xfrm>
          <a:prstGeom prst="rect">
            <a:avLst/>
          </a:prstGeom>
          <a:solidFill>
            <a:srgbClr val="006A8E"/>
          </a:solidFill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l-SI" smtClean="0"/>
              <a:t>Ustvari svojo prihodnost!            www.um.si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2932720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476672"/>
            <a:ext cx="8153400" cy="1047328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smtClean="0"/>
              <a:t>Naslov strani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85800" y="1628800"/>
            <a:ext cx="381000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Tekst</a:t>
            </a:r>
            <a:endParaRPr lang="en-US" smtClean="0"/>
          </a:p>
          <a:p>
            <a:pPr lvl="1"/>
            <a:r>
              <a:rPr lang="sl-SI" smtClean="0"/>
              <a:t>Druga raven</a:t>
            </a:r>
            <a:endParaRPr lang="en-US" smtClean="0"/>
          </a:p>
          <a:p>
            <a:pPr lvl="2"/>
            <a:r>
              <a:rPr lang="sl-SI" smtClean="0"/>
              <a:t>Tretja raven</a:t>
            </a:r>
            <a:endParaRPr lang="en-US" smtClean="0"/>
          </a:p>
          <a:p>
            <a:pPr lvl="3"/>
            <a:r>
              <a:rPr lang="sl-SI" smtClean="0"/>
              <a:t>Četrta raven</a:t>
            </a:r>
            <a:endParaRPr lang="en-US" smtClean="0"/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28800"/>
            <a:ext cx="381000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Tekst</a:t>
            </a:r>
            <a:endParaRPr lang="en-US" smtClean="0"/>
          </a:p>
          <a:p>
            <a:pPr lvl="1"/>
            <a:r>
              <a:rPr lang="sl-SI" smtClean="0"/>
              <a:t>Druga raven</a:t>
            </a:r>
            <a:endParaRPr lang="en-US" smtClean="0"/>
          </a:p>
          <a:p>
            <a:pPr lvl="2"/>
            <a:r>
              <a:rPr lang="sl-SI" smtClean="0"/>
              <a:t>Tretja raven</a:t>
            </a:r>
            <a:endParaRPr lang="en-US" smtClean="0"/>
          </a:p>
          <a:p>
            <a:pPr lvl="3"/>
            <a:r>
              <a:rPr lang="sl-SI" smtClean="0"/>
              <a:t>Četrta raven</a:t>
            </a:r>
            <a:endParaRPr lang="en-US" smtClean="0"/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9395870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9992" y="466725"/>
            <a:ext cx="4644008" cy="6397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476672"/>
            <a:ext cx="8153400" cy="1047328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smtClean="0"/>
              <a:t>Naslov strani</a:t>
            </a: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3395" y="6381328"/>
            <a:ext cx="898659" cy="392904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rgbClr val="006A8E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6EF9840C-40EC-476D-B8B7-DA2CA561155F}" type="slidenum">
              <a:rPr lang="sl-SI" smtClean="0"/>
              <a:pPr>
                <a:defRPr/>
              </a:pPr>
              <a:t>‹#›</a:t>
            </a:fld>
            <a:endParaRPr lang="sl-SI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8283316" cy="468000"/>
          </a:xfrm>
          <a:prstGeom prst="rect">
            <a:avLst/>
          </a:prstGeom>
          <a:solidFill>
            <a:srgbClr val="006A8E"/>
          </a:solidFill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l-SI" smtClean="0"/>
              <a:t>Ustvari svojo prihodnost!            www.um.si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7495513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476672"/>
            <a:ext cx="8153400" cy="1047328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smtClean="0"/>
              <a:t>Naslov strani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2775361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5571692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48288" y="0"/>
            <a:ext cx="3795712" cy="522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0" y="5229225"/>
            <a:ext cx="9144000" cy="287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1600" b="1" cap="all" spc="1930" smtClean="0">
                <a:solidFill>
                  <a:schemeClr val="bg1"/>
                </a:solidFill>
              </a:rPr>
              <a:t>USTVARI SVOJO PRIHODNOST</a:t>
            </a:r>
            <a:endParaRPr lang="sl-SI" sz="1600" b="1" cap="all" spc="193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394720" cy="355699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l-SI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067944" y="1600200"/>
            <a:ext cx="3394720" cy="355699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l-SI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7839075" y="1125538"/>
            <a:ext cx="1196975" cy="2873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57200" y="6597650"/>
            <a:ext cx="6994525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smtClean="0"/>
              <a:t>Ustvari svojo prihodnost!            www.um.si</a:t>
            </a:r>
            <a:endParaRPr lang="sl-SI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7858125" y="5229225"/>
            <a:ext cx="1223963" cy="287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5F200BAC-5604-45A4-8C2F-CDF20E791080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87080482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76672"/>
            <a:ext cx="8153400" cy="104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4C4C4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Naslov strani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28800"/>
            <a:ext cx="7772400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4C4C4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Tekst</a:t>
            </a:r>
            <a:endParaRPr lang="en-US" smtClean="0"/>
          </a:p>
          <a:p>
            <a:pPr lvl="1"/>
            <a:r>
              <a:rPr lang="sl-SI" smtClean="0"/>
              <a:t>Druga raven</a:t>
            </a:r>
            <a:endParaRPr lang="en-US" smtClean="0"/>
          </a:p>
          <a:p>
            <a:pPr lvl="2"/>
            <a:r>
              <a:rPr lang="sl-SI" smtClean="0"/>
              <a:t>Tretja raven</a:t>
            </a:r>
            <a:endParaRPr lang="en-US" smtClean="0"/>
          </a:p>
          <a:p>
            <a:pPr lvl="3"/>
            <a:r>
              <a:rPr lang="sl-SI" smtClean="0"/>
              <a:t>Četrta raven</a:t>
            </a:r>
            <a:endParaRPr lang="en-US" smtClean="0"/>
          </a:p>
          <a:p>
            <a:pPr lvl="4"/>
            <a:r>
              <a:rPr lang="sl-SI" smtClean="0"/>
              <a:t>Peta raven</a:t>
            </a:r>
            <a:endParaRPr lang="en-GB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87" r:id="rId9"/>
  </p:sldLayoutIdLst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bldLvl="2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3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8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4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baseline="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5868144" y="116632"/>
            <a:ext cx="2376264" cy="129614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8956" y="2621230"/>
            <a:ext cx="842608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l-SI" sz="4000" b="1" dirty="0" smtClean="0">
                <a:solidFill>
                  <a:srgbClr val="003366"/>
                </a:solidFill>
              </a:rPr>
              <a:t>UNIVERZA V MARIBORU</a:t>
            </a:r>
          </a:p>
          <a:p>
            <a:pPr algn="ctr"/>
            <a:endParaRPr lang="sl-SI" sz="3600" b="1" dirty="0" smtClean="0">
              <a:solidFill>
                <a:srgbClr val="000066"/>
              </a:solidFill>
            </a:endParaRPr>
          </a:p>
          <a:p>
            <a:pPr algn="ctr"/>
            <a:r>
              <a:rPr lang="sl-SI" sz="3600" b="1" dirty="0" smtClean="0">
                <a:solidFill>
                  <a:srgbClr val="008000"/>
                </a:solidFill>
              </a:rPr>
              <a:t>Fakulteta za kemijo in kemijsko tehnologijo</a:t>
            </a:r>
            <a:endParaRPr lang="sl-SI" sz="3600" b="1" dirty="0">
              <a:solidFill>
                <a:srgbClr val="008000"/>
              </a:solidFill>
            </a:endParaRPr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97" y="4977172"/>
            <a:ext cx="1048352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379432"/>
            <a:ext cx="3254484" cy="1701738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Slide Number Placeholder 9"/>
          <p:cNvSpPr>
            <a:spLocks noGrp="1"/>
          </p:cNvSpPr>
          <p:nvPr>
            <p:ph type="sldNum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8CBF73-A984-4A2E-91DB-F2146A3AE411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sl-SI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dirty="0" smtClean="0"/>
              <a:t>Ustvari si prihodnost.</a:t>
            </a:r>
            <a:endParaRPr lang="sl-SI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179512" y="476672"/>
            <a:ext cx="8507288" cy="1047328"/>
          </a:xfrm>
        </p:spPr>
        <p:txBody>
          <a:bodyPr/>
          <a:lstStyle/>
          <a:p>
            <a:r>
              <a:rPr lang="sl-SI" b="1" i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Znanstveno raziskovalna dejavnost</a:t>
            </a:r>
            <a:endParaRPr lang="sl-SI" b="1" i="1" dirty="0">
              <a:solidFill>
                <a:srgbClr val="008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02758" y="2180939"/>
            <a:ext cx="8528654" cy="392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AU" sz="2800" dirty="0" err="1" smtClean="0">
                <a:solidFill>
                  <a:schemeClr val="accent6">
                    <a:lumMod val="50000"/>
                  </a:schemeClr>
                </a:solidFill>
              </a:rPr>
              <a:t>Fizikalno</a:t>
            </a:r>
            <a:r>
              <a:rPr lang="en-AU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AU" sz="2800" dirty="0" err="1" smtClean="0">
                <a:solidFill>
                  <a:schemeClr val="accent6">
                    <a:lumMod val="50000"/>
                  </a:schemeClr>
                </a:solidFill>
              </a:rPr>
              <a:t>kemijski</a:t>
            </a:r>
            <a:r>
              <a:rPr lang="en-AU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AU" sz="2800" dirty="0" err="1" smtClean="0">
                <a:solidFill>
                  <a:schemeClr val="accent6">
                    <a:lumMod val="50000"/>
                  </a:schemeClr>
                </a:solidFill>
              </a:rPr>
              <a:t>pojavi</a:t>
            </a:r>
            <a:r>
              <a:rPr lang="en-AU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AU" sz="2800" dirty="0" err="1" smtClean="0">
                <a:solidFill>
                  <a:schemeClr val="accent6">
                    <a:lumMod val="50000"/>
                  </a:schemeClr>
                </a:solidFill>
              </a:rPr>
              <a:t>na</a:t>
            </a:r>
            <a:r>
              <a:rPr lang="en-AU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AU" sz="2800" dirty="0" err="1" smtClean="0">
                <a:solidFill>
                  <a:schemeClr val="accent6">
                    <a:lumMod val="50000"/>
                  </a:schemeClr>
                </a:solidFill>
              </a:rPr>
              <a:t>površinskih</a:t>
            </a:r>
            <a:r>
              <a:rPr lang="sl-SI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AU" sz="2800" dirty="0" err="1" smtClean="0">
                <a:solidFill>
                  <a:schemeClr val="accent6">
                    <a:lumMod val="50000"/>
                  </a:schemeClr>
                </a:solidFill>
              </a:rPr>
              <a:t>plasteh</a:t>
            </a:r>
            <a:r>
              <a:rPr lang="en-AU" sz="2800" dirty="0" smtClean="0">
                <a:solidFill>
                  <a:schemeClr val="accent6">
                    <a:lumMod val="50000"/>
                  </a:schemeClr>
                </a:solidFill>
              </a:rPr>
              <a:t> in </a:t>
            </a:r>
            <a:r>
              <a:rPr lang="en-AU" sz="2800" dirty="0" err="1" smtClean="0">
                <a:solidFill>
                  <a:schemeClr val="accent6">
                    <a:lumMod val="50000"/>
                  </a:schemeClr>
                </a:solidFill>
              </a:rPr>
              <a:t>uporaba</a:t>
            </a:r>
            <a:r>
              <a:rPr lang="sl-SI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AU" sz="2800" dirty="0" err="1" smtClean="0">
                <a:solidFill>
                  <a:schemeClr val="accent6">
                    <a:lumMod val="50000"/>
                  </a:schemeClr>
                </a:solidFill>
              </a:rPr>
              <a:t>nanodelce</a:t>
            </a:r>
            <a:r>
              <a:rPr lang="sl-SI" sz="2800" dirty="0" smtClean="0">
                <a:solidFill>
                  <a:schemeClr val="accent6">
                    <a:lumMod val="50000"/>
                  </a:schemeClr>
                </a:solidFill>
              </a:rPr>
              <a:t>v (FKKT)</a:t>
            </a:r>
            <a:endParaRPr lang="en-US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AU" sz="2800" dirty="0" err="1" smtClean="0">
                <a:solidFill>
                  <a:schemeClr val="accent6">
                    <a:lumMod val="50000"/>
                  </a:schemeClr>
                </a:solidFill>
              </a:rPr>
              <a:t>Procesna</a:t>
            </a:r>
            <a:r>
              <a:rPr lang="en-AU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AU" sz="2800" dirty="0" err="1" smtClean="0">
                <a:solidFill>
                  <a:schemeClr val="accent6">
                    <a:lumMod val="50000"/>
                  </a:schemeClr>
                </a:solidFill>
              </a:rPr>
              <a:t>sistemska</a:t>
            </a:r>
            <a:r>
              <a:rPr lang="en-AU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AU" sz="2800" dirty="0" err="1" smtClean="0">
                <a:solidFill>
                  <a:schemeClr val="accent6">
                    <a:lumMod val="50000"/>
                  </a:schemeClr>
                </a:solidFill>
              </a:rPr>
              <a:t>tehnika</a:t>
            </a:r>
            <a:r>
              <a:rPr lang="en-AU" sz="2800" dirty="0" smtClean="0">
                <a:solidFill>
                  <a:schemeClr val="accent6">
                    <a:lumMod val="50000"/>
                  </a:schemeClr>
                </a:solidFill>
              </a:rPr>
              <a:t> in </a:t>
            </a:r>
            <a:r>
              <a:rPr lang="en-AU" sz="2800" dirty="0" err="1" smtClean="0">
                <a:solidFill>
                  <a:schemeClr val="accent6">
                    <a:lumMod val="50000"/>
                  </a:schemeClr>
                </a:solidFill>
              </a:rPr>
              <a:t>trajnostni</a:t>
            </a:r>
            <a:r>
              <a:rPr lang="en-AU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AU" sz="2800" dirty="0" err="1" smtClean="0">
                <a:solidFill>
                  <a:schemeClr val="accent6">
                    <a:lumMod val="50000"/>
                  </a:schemeClr>
                </a:solidFill>
              </a:rPr>
              <a:t>razvoj</a:t>
            </a:r>
            <a:r>
              <a:rPr lang="sl-SI" sz="2800" dirty="0" smtClean="0">
                <a:solidFill>
                  <a:schemeClr val="accent6">
                    <a:lumMod val="50000"/>
                  </a:schemeClr>
                </a:solidFill>
              </a:rPr>
              <a:t> (FKKT)</a:t>
            </a:r>
            <a:endParaRPr lang="en-US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AU" sz="2800" dirty="0" err="1" smtClean="0">
                <a:solidFill>
                  <a:schemeClr val="accent6">
                    <a:lumMod val="50000"/>
                  </a:schemeClr>
                </a:solidFill>
              </a:rPr>
              <a:t>Separacijski</a:t>
            </a:r>
            <a:r>
              <a:rPr lang="en-AU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AU" sz="2800" dirty="0" err="1" smtClean="0">
                <a:solidFill>
                  <a:schemeClr val="accent6">
                    <a:lumMod val="50000"/>
                  </a:schemeClr>
                </a:solidFill>
              </a:rPr>
              <a:t>procesi</a:t>
            </a:r>
            <a:r>
              <a:rPr lang="en-AU" sz="2800" dirty="0" smtClean="0">
                <a:solidFill>
                  <a:schemeClr val="accent6">
                    <a:lumMod val="50000"/>
                  </a:schemeClr>
                </a:solidFill>
              </a:rPr>
              <a:t> in </a:t>
            </a:r>
            <a:r>
              <a:rPr lang="en-AU" sz="2800" dirty="0" err="1" smtClean="0">
                <a:solidFill>
                  <a:schemeClr val="accent6">
                    <a:lumMod val="50000"/>
                  </a:schemeClr>
                </a:solidFill>
              </a:rPr>
              <a:t>produktna</a:t>
            </a:r>
            <a:r>
              <a:rPr lang="en-AU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AU" sz="2800" dirty="0" err="1" smtClean="0">
                <a:solidFill>
                  <a:schemeClr val="accent6">
                    <a:lumMod val="50000"/>
                  </a:schemeClr>
                </a:solidFill>
              </a:rPr>
              <a:t>tehnika</a:t>
            </a:r>
            <a:r>
              <a:rPr lang="sl-SI" sz="2800" dirty="0" smtClean="0">
                <a:solidFill>
                  <a:schemeClr val="accent6">
                    <a:lumMod val="50000"/>
                  </a:schemeClr>
                </a:solidFill>
              </a:rPr>
              <a:t> (FKKT)</a:t>
            </a:r>
            <a:endParaRPr lang="en-US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AU" sz="2800" dirty="0" err="1" smtClean="0">
                <a:solidFill>
                  <a:schemeClr val="accent5">
                    <a:lumMod val="50000"/>
                  </a:schemeClr>
                </a:solidFill>
              </a:rPr>
              <a:t>Heterogeni</a:t>
            </a:r>
            <a:r>
              <a:rPr lang="en-AU" sz="2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AU" sz="2800" dirty="0" err="1" smtClean="0">
                <a:solidFill>
                  <a:schemeClr val="accent5">
                    <a:lumMod val="50000"/>
                  </a:schemeClr>
                </a:solidFill>
              </a:rPr>
              <a:t>fotok</a:t>
            </a:r>
            <a:r>
              <a:rPr lang="en-AU" sz="2800" dirty="0" err="1" smtClean="0">
                <a:solidFill>
                  <a:srgbClr val="32946A"/>
                </a:solidFill>
              </a:rPr>
              <a:t>atalit</a:t>
            </a:r>
            <a:r>
              <a:rPr lang="en-AU" sz="2800" dirty="0" err="1" smtClean="0">
                <a:solidFill>
                  <a:schemeClr val="accent5">
                    <a:lumMod val="50000"/>
                  </a:schemeClr>
                </a:solidFill>
              </a:rPr>
              <a:t>ični</a:t>
            </a:r>
            <a:r>
              <a:rPr lang="en-AU" sz="2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AU" sz="2800" dirty="0" err="1" smtClean="0">
                <a:solidFill>
                  <a:schemeClr val="accent5">
                    <a:lumMod val="50000"/>
                  </a:schemeClr>
                </a:solidFill>
              </a:rPr>
              <a:t>procesi</a:t>
            </a:r>
            <a:r>
              <a:rPr lang="en-AU" sz="2800" dirty="0" smtClean="0">
                <a:solidFill>
                  <a:schemeClr val="accent5">
                    <a:lumMod val="50000"/>
                  </a:schemeClr>
                </a:solidFill>
              </a:rPr>
              <a:t>: </a:t>
            </a:r>
            <a:r>
              <a:rPr lang="en-AU" sz="2800" dirty="0" err="1" smtClean="0">
                <a:solidFill>
                  <a:schemeClr val="accent5">
                    <a:lumMod val="50000"/>
                  </a:schemeClr>
                </a:solidFill>
              </a:rPr>
              <a:t>pridobiva</a:t>
            </a:r>
            <a:r>
              <a:rPr lang="sl-SI" sz="2800" dirty="0" smtClean="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en-AU" sz="2800" dirty="0" smtClean="0">
                <a:solidFill>
                  <a:schemeClr val="accent5">
                    <a:lumMod val="50000"/>
                  </a:schemeClr>
                </a:solidFill>
              </a:rPr>
              <a:t>je </a:t>
            </a:r>
            <a:r>
              <a:rPr lang="en-AU" sz="2800" dirty="0" err="1" smtClean="0">
                <a:solidFill>
                  <a:schemeClr val="accent5">
                    <a:lumMod val="50000"/>
                  </a:schemeClr>
                </a:solidFill>
              </a:rPr>
              <a:t>vodika</a:t>
            </a:r>
            <a:r>
              <a:rPr lang="en-AU" sz="2800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n-AU" sz="2800" dirty="0" err="1" smtClean="0">
                <a:solidFill>
                  <a:schemeClr val="accent5">
                    <a:lumMod val="50000"/>
                  </a:schemeClr>
                </a:solidFill>
              </a:rPr>
              <a:t>čiščenje</a:t>
            </a:r>
            <a:r>
              <a:rPr lang="en-AU" sz="2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AU" sz="2800" dirty="0" err="1" smtClean="0">
                <a:solidFill>
                  <a:schemeClr val="accent5">
                    <a:lumMod val="50000"/>
                  </a:schemeClr>
                </a:solidFill>
              </a:rPr>
              <a:t>vode</a:t>
            </a:r>
            <a:r>
              <a:rPr lang="en-AU" sz="2800" dirty="0" smtClean="0">
                <a:solidFill>
                  <a:schemeClr val="accent5">
                    <a:lumMod val="50000"/>
                  </a:schemeClr>
                </a:solidFill>
              </a:rPr>
              <a:t> in </a:t>
            </a:r>
            <a:r>
              <a:rPr lang="en-AU" sz="2800" dirty="0" err="1" smtClean="0">
                <a:solidFill>
                  <a:schemeClr val="accent5">
                    <a:lumMod val="50000"/>
                  </a:schemeClr>
                </a:solidFill>
              </a:rPr>
              <a:t>zraka</a:t>
            </a:r>
            <a:r>
              <a:rPr lang="sl-SI" sz="2800" dirty="0" smtClean="0">
                <a:solidFill>
                  <a:schemeClr val="accent5">
                    <a:lumMod val="50000"/>
                  </a:schemeClr>
                </a:solidFill>
              </a:rPr>
              <a:t> (UNG)</a:t>
            </a:r>
            <a:endParaRPr lang="en-US" sz="28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AU" sz="2800" dirty="0" err="1" smtClean="0">
                <a:solidFill>
                  <a:schemeClr val="accent5">
                    <a:lumMod val="50000"/>
                  </a:schemeClr>
                </a:solidFill>
              </a:rPr>
              <a:t>Eksperimentalna</a:t>
            </a:r>
            <a:r>
              <a:rPr lang="en-AU" sz="2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AU" sz="2800" dirty="0" err="1" smtClean="0">
                <a:solidFill>
                  <a:schemeClr val="accent5">
                    <a:lumMod val="50000"/>
                  </a:schemeClr>
                </a:solidFill>
              </a:rPr>
              <a:t>fizika</a:t>
            </a:r>
            <a:r>
              <a:rPr lang="en-AU" sz="2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AU" sz="2800" dirty="0" err="1" smtClean="0">
                <a:solidFill>
                  <a:schemeClr val="accent5">
                    <a:lumMod val="50000"/>
                  </a:schemeClr>
                </a:solidFill>
              </a:rPr>
              <a:t>osnovnih</a:t>
            </a:r>
            <a:r>
              <a:rPr lang="en-AU" sz="2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AU" sz="2800" dirty="0" err="1" smtClean="0">
                <a:solidFill>
                  <a:schemeClr val="accent5">
                    <a:lumMod val="50000"/>
                  </a:schemeClr>
                </a:solidFill>
              </a:rPr>
              <a:t>delcev</a:t>
            </a:r>
            <a:r>
              <a:rPr lang="sl-SI" sz="2800" dirty="0" smtClean="0">
                <a:solidFill>
                  <a:schemeClr val="accent5">
                    <a:lumMod val="50000"/>
                  </a:schemeClr>
                </a:solidFill>
              </a:rPr>
              <a:t> (IJS)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sl-SI" sz="2800" dirty="0">
                <a:solidFill>
                  <a:srgbClr val="32946A"/>
                </a:solidFill>
              </a:rPr>
              <a:t>Infrastrukturna dejavnost Univerze v </a:t>
            </a:r>
            <a:r>
              <a:rPr lang="sl-SI" sz="2800" dirty="0" smtClean="0">
                <a:solidFill>
                  <a:srgbClr val="32946A"/>
                </a:solidFill>
              </a:rPr>
              <a:t>Mariboru (UM)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27549" y="1427220"/>
            <a:ext cx="2845010" cy="6395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0">
              <a:lnSpc>
                <a:spcPct val="140000"/>
              </a:lnSpc>
              <a:buNone/>
            </a:pPr>
            <a:r>
              <a:rPr lang="sl-SI" sz="2800" b="1" u="sng" dirty="0" smtClean="0">
                <a:solidFill>
                  <a:srgbClr val="000066"/>
                </a:solidFill>
              </a:rPr>
              <a:t>PROGRAMI ARRS:</a:t>
            </a:r>
          </a:p>
        </p:txBody>
      </p:sp>
    </p:spTree>
    <p:extLst>
      <p:ext uri="{BB962C8B-B14F-4D97-AF65-F5344CB8AC3E}">
        <p14:creationId xmlns:p14="http://schemas.microsoft.com/office/powerpoint/2010/main" val="296967018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 bwMode="auto">
          <a:xfrm>
            <a:off x="212056" y="2348880"/>
            <a:ext cx="2664296" cy="1272044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sl-SI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ARRS </a:t>
            </a:r>
            <a:r>
              <a:rPr lang="sl-SI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projekti: </a:t>
            </a:r>
          </a:p>
          <a:p>
            <a:r>
              <a:rPr lang="sl-SI" sz="2400" dirty="0"/>
              <a:t>  </a:t>
            </a:r>
            <a:r>
              <a:rPr lang="sl-SI" sz="2400" dirty="0" smtClean="0">
                <a:solidFill>
                  <a:srgbClr val="000066"/>
                </a:solidFill>
              </a:rPr>
              <a:t>- </a:t>
            </a:r>
            <a:r>
              <a:rPr lang="sl-SI" sz="2400" dirty="0">
                <a:solidFill>
                  <a:srgbClr val="000066"/>
                </a:solidFill>
              </a:rPr>
              <a:t>aplikativni: </a:t>
            </a:r>
            <a:r>
              <a:rPr lang="sl-SI" sz="2400" dirty="0" smtClean="0">
                <a:solidFill>
                  <a:srgbClr val="008080"/>
                </a:solidFill>
              </a:rPr>
              <a:t>3</a:t>
            </a:r>
            <a:endParaRPr lang="sl-SI" sz="2400" dirty="0">
              <a:solidFill>
                <a:srgbClr val="008080"/>
              </a:solidFill>
            </a:endParaRPr>
          </a:p>
          <a:p>
            <a:r>
              <a:rPr lang="sl-SI" sz="2400" dirty="0">
                <a:solidFill>
                  <a:srgbClr val="000066"/>
                </a:solidFill>
              </a:rPr>
              <a:t>  </a:t>
            </a:r>
            <a:r>
              <a:rPr lang="sl-SI" sz="2400" dirty="0" smtClean="0">
                <a:solidFill>
                  <a:srgbClr val="000066"/>
                </a:solidFill>
              </a:rPr>
              <a:t>- </a:t>
            </a:r>
            <a:r>
              <a:rPr lang="sl-SI" sz="2400" dirty="0">
                <a:solidFill>
                  <a:srgbClr val="000066"/>
                </a:solidFill>
              </a:rPr>
              <a:t>temeljni:</a:t>
            </a:r>
            <a:r>
              <a:rPr lang="sl-SI" sz="2400" dirty="0">
                <a:solidFill>
                  <a:srgbClr val="008080"/>
                </a:solidFill>
              </a:rPr>
              <a:t> 5</a:t>
            </a:r>
          </a:p>
        </p:txBody>
      </p:sp>
      <p:sp>
        <p:nvSpPr>
          <p:cNvPr id="10247" name="Slide Number Placeholder 9"/>
          <p:cNvSpPr>
            <a:spLocks noGrp="1"/>
          </p:cNvSpPr>
          <p:nvPr>
            <p:ph type="sldNum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8CBF73-A984-4A2E-91DB-F2146A3AE411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sl-SI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dirty="0" smtClean="0"/>
              <a:t>Ustvari si prihodnost.</a:t>
            </a:r>
            <a:endParaRPr lang="sl-SI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i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Vpetost v okolje</a:t>
            </a:r>
            <a:endParaRPr lang="sl-SI" b="1" i="1" dirty="0">
              <a:solidFill>
                <a:srgbClr val="008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1560" y="1412776"/>
            <a:ext cx="2375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r>
              <a:rPr lang="sl-SI" dirty="0" smtClean="0"/>
              <a:t> </a:t>
            </a:r>
            <a:endParaRPr lang="sl-SI" dirty="0"/>
          </a:p>
        </p:txBody>
      </p:sp>
      <p:sp>
        <p:nvSpPr>
          <p:cNvPr id="9" name="TextBox 8"/>
          <p:cNvSpPr txBox="1"/>
          <p:nvPr/>
        </p:nvSpPr>
        <p:spPr>
          <a:xfrm>
            <a:off x="273494" y="1772816"/>
            <a:ext cx="1807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sl-SI" sz="2400" b="1" i="1" u="sng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PROJEKTI:</a:t>
            </a:r>
          </a:p>
        </p:txBody>
      </p:sp>
      <p:sp>
        <p:nvSpPr>
          <p:cNvPr id="14" name="Rounded Rectangle 13"/>
          <p:cNvSpPr/>
          <p:nvPr/>
        </p:nvSpPr>
        <p:spPr bwMode="auto">
          <a:xfrm>
            <a:off x="3053680" y="2300972"/>
            <a:ext cx="3030488" cy="1272044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sl-SI" sz="8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sl-SI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Mednarodni </a:t>
            </a:r>
            <a:r>
              <a:rPr lang="sl-SI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projekti: </a:t>
            </a:r>
          </a:p>
          <a:p>
            <a:pPr algn="ctr"/>
            <a:r>
              <a:rPr lang="sl-SI" sz="2400" dirty="0" smtClean="0">
                <a:solidFill>
                  <a:srgbClr val="008080"/>
                </a:solidFill>
              </a:rPr>
              <a:t>31</a:t>
            </a:r>
            <a:r>
              <a:rPr lang="sl-SI" sz="2400" dirty="0" smtClean="0"/>
              <a:t> </a:t>
            </a:r>
            <a:r>
              <a:rPr lang="sl-SI" sz="2400" dirty="0">
                <a:solidFill>
                  <a:srgbClr val="000066"/>
                </a:solidFill>
              </a:rPr>
              <a:t>(7. OP, Eureka …)</a:t>
            </a:r>
          </a:p>
        </p:txBody>
      </p:sp>
      <p:sp>
        <p:nvSpPr>
          <p:cNvPr id="18" name="Rounded Rectangle 17"/>
          <p:cNvSpPr/>
          <p:nvPr/>
        </p:nvSpPr>
        <p:spPr bwMode="auto">
          <a:xfrm>
            <a:off x="6322888" y="2276872"/>
            <a:ext cx="2520280" cy="1272044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sl-SI" sz="8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sl-SI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Sodelovanja z </a:t>
            </a:r>
            <a:endParaRPr lang="sl-SI" sz="24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sl-SI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industrijo</a:t>
            </a:r>
            <a:r>
              <a:rPr lang="sl-SI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sl-SI" sz="2400" dirty="0" smtClean="0">
                <a:solidFill>
                  <a:srgbClr val="008080"/>
                </a:solidFill>
              </a:rPr>
              <a:t>16</a:t>
            </a:r>
            <a:endParaRPr lang="sl-SI" sz="2400" dirty="0">
              <a:solidFill>
                <a:srgbClr val="00808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374" y="4005064"/>
            <a:ext cx="3902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sl-SI" sz="2400" b="1" i="1" u="sng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STRATEŠKI SVET FKKT UM </a:t>
            </a:r>
            <a:endParaRPr lang="sl-SI" sz="2400" b="1" i="1" u="sng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477158" y="4653136"/>
            <a:ext cx="8183532" cy="753436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sl-SI" sz="2000" dirty="0">
                <a:solidFill>
                  <a:srgbClr val="008080"/>
                </a:solidFill>
              </a:rPr>
              <a:t>posvetovalno </a:t>
            </a:r>
            <a:r>
              <a:rPr lang="sl-SI" sz="2000" dirty="0" smtClean="0">
                <a:solidFill>
                  <a:srgbClr val="008080"/>
                </a:solidFill>
              </a:rPr>
              <a:t>telo, </a:t>
            </a:r>
            <a:r>
              <a:rPr lang="sl-SI" sz="2000" dirty="0">
                <a:solidFill>
                  <a:srgbClr val="008080"/>
                </a:solidFill>
              </a:rPr>
              <a:t>v </a:t>
            </a:r>
            <a:r>
              <a:rPr lang="sl-SI" sz="2000" dirty="0" smtClean="0">
                <a:solidFill>
                  <a:srgbClr val="008080"/>
                </a:solidFill>
              </a:rPr>
              <a:t>katerem </a:t>
            </a:r>
            <a:r>
              <a:rPr lang="sl-SI" sz="2000" dirty="0">
                <a:solidFill>
                  <a:srgbClr val="008080"/>
                </a:solidFill>
              </a:rPr>
              <a:t>sodelujejo </a:t>
            </a:r>
            <a:r>
              <a:rPr lang="sl-SI" sz="2000" dirty="0" smtClean="0">
                <a:solidFill>
                  <a:srgbClr val="008080"/>
                </a:solidFill>
              </a:rPr>
              <a:t>vidni slovenski predstavniki</a:t>
            </a:r>
          </a:p>
          <a:p>
            <a:pPr algn="ctr"/>
            <a:r>
              <a:rPr lang="sl-SI" sz="2000" dirty="0" smtClean="0">
                <a:solidFill>
                  <a:srgbClr val="008080"/>
                </a:solidFill>
              </a:rPr>
              <a:t> iz industrije in strokovnjaki iz tujine</a:t>
            </a:r>
            <a:endParaRPr lang="sl-SI" sz="2000" dirty="0">
              <a:solidFill>
                <a:srgbClr val="00808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80774" y="5847655"/>
            <a:ext cx="36781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sl-SI" sz="2400" b="1" i="1" u="sng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ALUMNI KLUB FKKT UM </a:t>
            </a:r>
            <a:endParaRPr lang="sl-SI" sz="2400" b="1" i="1" u="sng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6967018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Slide Number Placeholder 9"/>
          <p:cNvSpPr>
            <a:spLocks noGrp="1"/>
          </p:cNvSpPr>
          <p:nvPr>
            <p:ph type="sldNum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8CBF73-A984-4A2E-91DB-F2146A3AE411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sl-SI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dirty="0" smtClean="0"/>
              <a:t>Ustvari si prihodnost.</a:t>
            </a:r>
            <a:endParaRPr lang="sl-SI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i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Vpetost v okolje</a:t>
            </a:r>
            <a:endParaRPr lang="sl-SI" b="1" i="1" dirty="0">
              <a:solidFill>
                <a:srgbClr val="008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1560" y="1412776"/>
            <a:ext cx="2375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r>
              <a:rPr lang="sl-SI" dirty="0" smtClean="0"/>
              <a:t> </a:t>
            </a:r>
            <a:endParaRPr lang="sl-SI" dirty="0"/>
          </a:p>
        </p:txBody>
      </p:sp>
      <p:sp>
        <p:nvSpPr>
          <p:cNvPr id="18" name="Rounded Rectangle 17"/>
          <p:cNvSpPr/>
          <p:nvPr/>
        </p:nvSpPr>
        <p:spPr bwMode="auto">
          <a:xfrm>
            <a:off x="580706" y="2084948"/>
            <a:ext cx="2119086" cy="839996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sl-SI" sz="8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sl-SI" sz="2400" dirty="0" err="1">
                <a:solidFill>
                  <a:srgbClr val="008080"/>
                </a:solidFill>
              </a:rPr>
              <a:t>Erasmus</a:t>
            </a:r>
            <a:endParaRPr lang="sl-SI" sz="2400" dirty="0">
              <a:solidFill>
                <a:srgbClr val="00808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49650" y="1442338"/>
            <a:ext cx="70798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sl-SI" sz="2400" b="1" i="1" u="sng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MOBILNOST ŠTUDENTOV, PROFESORJEV IN OSEBJA </a:t>
            </a:r>
            <a:endParaRPr lang="sl-SI" sz="2400" b="1" i="1" u="sng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3131840" y="2108162"/>
            <a:ext cx="3096344" cy="839996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sl-SI" sz="8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sl-SI" sz="2400" dirty="0" err="1" smtClean="0">
                <a:solidFill>
                  <a:srgbClr val="008080"/>
                </a:solidFill>
              </a:rPr>
              <a:t>Erasmus</a:t>
            </a:r>
            <a:r>
              <a:rPr lang="sl-SI" sz="2400" dirty="0" smtClean="0">
                <a:solidFill>
                  <a:srgbClr val="008080"/>
                </a:solidFill>
              </a:rPr>
              <a:t> </a:t>
            </a:r>
            <a:r>
              <a:rPr lang="sl-SI" sz="2400" dirty="0" err="1" smtClean="0">
                <a:solidFill>
                  <a:srgbClr val="008080"/>
                </a:solidFill>
              </a:rPr>
              <a:t>Mundus</a:t>
            </a:r>
            <a:endParaRPr lang="sl-SI" sz="2400" dirty="0">
              <a:solidFill>
                <a:srgbClr val="008080"/>
              </a:solidFill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2189584" y="3237076"/>
            <a:ext cx="6198840" cy="839996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sl-SI" sz="8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sl-SI" sz="2400" dirty="0" smtClean="0">
                <a:solidFill>
                  <a:srgbClr val="C00000"/>
                </a:solidFill>
              </a:rPr>
              <a:t>FKKT UM </a:t>
            </a:r>
            <a:r>
              <a:rPr lang="sl-SI" sz="2400" dirty="0">
                <a:solidFill>
                  <a:srgbClr val="C00000"/>
                </a:solidFill>
              </a:rPr>
              <a:t>je koordinator </a:t>
            </a:r>
            <a:r>
              <a:rPr lang="sl-SI" sz="2400" dirty="0" err="1">
                <a:solidFill>
                  <a:srgbClr val="C00000"/>
                </a:solidFill>
              </a:rPr>
              <a:t>Ceepus</a:t>
            </a:r>
            <a:r>
              <a:rPr lang="sl-SI" sz="2400" dirty="0">
                <a:solidFill>
                  <a:srgbClr val="C00000"/>
                </a:solidFill>
              </a:rPr>
              <a:t> mreže</a:t>
            </a:r>
          </a:p>
        </p:txBody>
      </p:sp>
      <p:sp>
        <p:nvSpPr>
          <p:cNvPr id="22" name="Rounded Rectangle 21"/>
          <p:cNvSpPr/>
          <p:nvPr/>
        </p:nvSpPr>
        <p:spPr bwMode="auto">
          <a:xfrm>
            <a:off x="249650" y="4389204"/>
            <a:ext cx="6770622" cy="839996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sl-SI" sz="8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sl-SI" sz="2400" dirty="0">
                <a:solidFill>
                  <a:srgbClr val="008080"/>
                </a:solidFill>
              </a:rPr>
              <a:t>Izmenjave na osnovi bilateralnih sporazumov</a:t>
            </a:r>
          </a:p>
        </p:txBody>
      </p:sp>
      <p:sp>
        <p:nvSpPr>
          <p:cNvPr id="23" name="Rounded Rectangle 22"/>
          <p:cNvSpPr/>
          <p:nvPr/>
        </p:nvSpPr>
        <p:spPr bwMode="auto">
          <a:xfrm>
            <a:off x="691108" y="5541332"/>
            <a:ext cx="4881463" cy="839996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sl-SI" sz="800" dirty="0" smtClean="0">
              <a:solidFill>
                <a:srgbClr val="008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l-SI" sz="2400" dirty="0">
                <a:solidFill>
                  <a:srgbClr val="008080"/>
                </a:solidFill>
              </a:rPr>
              <a:t>Drugo (IAESTE, DAAD, Ad </a:t>
            </a:r>
            <a:r>
              <a:rPr lang="sl-SI" sz="2400" dirty="0" err="1">
                <a:solidFill>
                  <a:srgbClr val="008080"/>
                </a:solidFill>
              </a:rPr>
              <a:t>Futura</a:t>
            </a:r>
            <a:r>
              <a:rPr lang="sl-SI" sz="2400" dirty="0">
                <a:solidFill>
                  <a:srgbClr val="00808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8669256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 bwMode="auto">
          <a:xfrm>
            <a:off x="1403648" y="1366317"/>
            <a:ext cx="6264696" cy="1656184"/>
          </a:xfrm>
          <a:prstGeom prst="round2Diag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sl-SI" sz="3200">
              <a:latin typeface="Tahoma" pitchFamily="34" charset="0"/>
            </a:endParaRPr>
          </a:p>
        </p:txBody>
      </p:sp>
      <p:sp>
        <p:nvSpPr>
          <p:cNvPr id="10247" name="Slide Number Placeholder 9"/>
          <p:cNvSpPr>
            <a:spLocks noGrp="1"/>
          </p:cNvSpPr>
          <p:nvPr>
            <p:ph type="sldNum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8CBF73-A984-4A2E-91DB-F2146A3AE411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sl-SI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dirty="0" smtClean="0"/>
              <a:t>Ustvari si prihodnost.</a:t>
            </a:r>
            <a:endParaRPr lang="sl-SI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251520" y="468000"/>
            <a:ext cx="8153400" cy="1047328"/>
          </a:xfrm>
        </p:spPr>
        <p:txBody>
          <a:bodyPr/>
          <a:lstStyle/>
          <a:p>
            <a:r>
              <a:rPr lang="sl-SI" b="1" i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Zagotavljanje kakovosti</a:t>
            </a:r>
            <a:endParaRPr lang="sl-SI" b="1" i="1" dirty="0">
              <a:solidFill>
                <a:srgbClr val="008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47664" y="1366317"/>
            <a:ext cx="587978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400" b="1" u="sng" dirty="0" smtClean="0">
                <a:solidFill>
                  <a:schemeClr val="accent1">
                    <a:lumMod val="50000"/>
                  </a:schemeClr>
                </a:solidFill>
              </a:rPr>
              <a:t>Komisija </a:t>
            </a:r>
            <a:r>
              <a:rPr lang="sl-SI" sz="2400" b="1" u="sng" dirty="0">
                <a:solidFill>
                  <a:schemeClr val="accent1">
                    <a:lumMod val="50000"/>
                  </a:schemeClr>
                </a:solidFill>
              </a:rPr>
              <a:t>za ocenjevanje kakovosti </a:t>
            </a:r>
            <a:r>
              <a:rPr lang="sl-SI" sz="2400" b="1" u="sng" dirty="0" smtClean="0">
                <a:solidFill>
                  <a:schemeClr val="accent1">
                    <a:lumMod val="50000"/>
                  </a:schemeClr>
                </a:solidFill>
              </a:rPr>
              <a:t>FKKT UM</a:t>
            </a:r>
          </a:p>
          <a:p>
            <a:pPr marL="536575" indent="-274638">
              <a:buFont typeface="Arial" pitchFamily="34" charset="0"/>
              <a:buChar char="•"/>
            </a:pPr>
            <a:r>
              <a:rPr lang="sl-SI" sz="2400" dirty="0" smtClean="0">
                <a:solidFill>
                  <a:srgbClr val="000066"/>
                </a:solidFill>
              </a:rPr>
              <a:t>5 </a:t>
            </a:r>
            <a:r>
              <a:rPr lang="sl-SI" sz="2400" dirty="0">
                <a:solidFill>
                  <a:srgbClr val="000066"/>
                </a:solidFill>
              </a:rPr>
              <a:t>visokošolskih učiteljev, </a:t>
            </a:r>
          </a:p>
          <a:p>
            <a:pPr marL="536575" indent="-274638">
              <a:buFont typeface="Arial" pitchFamily="34" charset="0"/>
              <a:buChar char="•"/>
            </a:pPr>
            <a:r>
              <a:rPr lang="sl-SI" sz="2400" dirty="0" smtClean="0">
                <a:solidFill>
                  <a:srgbClr val="000066"/>
                </a:solidFill>
              </a:rPr>
              <a:t>2 </a:t>
            </a:r>
            <a:r>
              <a:rPr lang="sl-SI" sz="2400" dirty="0">
                <a:solidFill>
                  <a:srgbClr val="000066"/>
                </a:solidFill>
              </a:rPr>
              <a:t>študenta, </a:t>
            </a:r>
          </a:p>
          <a:p>
            <a:pPr marL="536575" indent="-274638">
              <a:buFont typeface="Arial" pitchFamily="34" charset="0"/>
              <a:buChar char="•"/>
            </a:pPr>
            <a:r>
              <a:rPr lang="sl-SI" sz="2400" dirty="0" smtClean="0">
                <a:solidFill>
                  <a:srgbClr val="000066"/>
                </a:solidFill>
              </a:rPr>
              <a:t>1 </a:t>
            </a:r>
            <a:r>
              <a:rPr lang="sl-SI" sz="2400" dirty="0">
                <a:solidFill>
                  <a:srgbClr val="000066"/>
                </a:solidFill>
              </a:rPr>
              <a:t>predstavnik strokovnih </a:t>
            </a:r>
            <a:r>
              <a:rPr lang="sl-SI" sz="2400" dirty="0" smtClean="0">
                <a:solidFill>
                  <a:srgbClr val="000066"/>
                </a:solidFill>
              </a:rPr>
              <a:t>služb.</a:t>
            </a:r>
            <a:endParaRPr lang="sl-SI" sz="2400" dirty="0">
              <a:solidFill>
                <a:srgbClr val="000066"/>
              </a:solidFill>
            </a:endParaRPr>
          </a:p>
          <a:p>
            <a:pPr algn="ctr"/>
            <a:endParaRPr lang="sl-SI" dirty="0" smtClean="0"/>
          </a:p>
        </p:txBody>
      </p:sp>
      <p:sp>
        <p:nvSpPr>
          <p:cNvPr id="8" name="Round Diagonal Corner Rectangle 7"/>
          <p:cNvSpPr/>
          <p:nvPr/>
        </p:nvSpPr>
        <p:spPr bwMode="auto">
          <a:xfrm>
            <a:off x="545417" y="3573016"/>
            <a:ext cx="3550667" cy="935587"/>
          </a:xfrm>
          <a:prstGeom prst="round2DiagRect">
            <a:avLst/>
          </a:prstGeom>
          <a:solidFill>
            <a:srgbClr val="FFCCFF"/>
          </a:solidFill>
          <a:ln>
            <a:solidFill>
              <a:srgbClr val="FF6699"/>
            </a:solidFill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" name="Round Diagonal Corner Rectangle 9"/>
          <p:cNvSpPr/>
          <p:nvPr/>
        </p:nvSpPr>
        <p:spPr bwMode="auto">
          <a:xfrm>
            <a:off x="5056137" y="3600550"/>
            <a:ext cx="3550667" cy="919554"/>
          </a:xfrm>
          <a:prstGeom prst="round2DiagRect">
            <a:avLst/>
          </a:prstGeom>
          <a:solidFill>
            <a:srgbClr val="FFCCFF"/>
          </a:solidFill>
          <a:ln>
            <a:solidFill>
              <a:srgbClr val="FF6699"/>
            </a:solidFill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kumimoji="0" lang="sl-SI" sz="2000" b="1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284" y="3625310"/>
            <a:ext cx="34229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Letno poročilo KOK </a:t>
            </a:r>
            <a:endParaRPr lang="sl-SI" sz="2800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sl-SI" sz="2000" dirty="0" smtClean="0">
                <a:solidFill>
                  <a:schemeClr val="accent2">
                    <a:lumMod val="50000"/>
                  </a:schemeClr>
                </a:solidFill>
              </a:rPr>
              <a:t>Sprejme Senat in AZ FKKT UM</a:t>
            </a:r>
            <a:endParaRPr lang="sl-SI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56138" y="3689107"/>
            <a:ext cx="355066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28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Akcijski načrt</a:t>
            </a:r>
          </a:p>
          <a:p>
            <a:pPr algn="ctr"/>
            <a:r>
              <a:rPr lang="sl-SI" sz="2000" dirty="0">
                <a:solidFill>
                  <a:srgbClr val="000066"/>
                </a:solidFill>
                <a:cs typeface="Arial"/>
              </a:rPr>
              <a:t>spremljanje realizacije</a:t>
            </a:r>
            <a:endParaRPr lang="sl-SI" sz="20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urved Up Arrow 6"/>
          <p:cNvSpPr/>
          <p:nvPr/>
        </p:nvSpPr>
        <p:spPr bwMode="auto">
          <a:xfrm>
            <a:off x="3560399" y="4767342"/>
            <a:ext cx="2016224" cy="360040"/>
          </a:xfrm>
          <a:prstGeom prst="curved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7" name="Curved Up Arrow 16"/>
          <p:cNvSpPr/>
          <p:nvPr/>
        </p:nvSpPr>
        <p:spPr bwMode="auto">
          <a:xfrm rot="10800000">
            <a:off x="3527884" y="3170921"/>
            <a:ext cx="2016224" cy="330087"/>
          </a:xfrm>
          <a:prstGeom prst="curved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2" name="Curved Right Arrow 11"/>
          <p:cNvSpPr/>
          <p:nvPr/>
        </p:nvSpPr>
        <p:spPr bwMode="auto">
          <a:xfrm>
            <a:off x="827584" y="2410434"/>
            <a:ext cx="400219" cy="1090576"/>
          </a:xfrm>
          <a:prstGeom prst="curv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8" name="Curved Right Arrow 17"/>
          <p:cNvSpPr/>
          <p:nvPr/>
        </p:nvSpPr>
        <p:spPr bwMode="auto">
          <a:xfrm flipH="1">
            <a:off x="7745049" y="2410431"/>
            <a:ext cx="418346" cy="1090578"/>
          </a:xfrm>
          <a:prstGeom prst="curv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9" name="Footer Placeholder 1"/>
          <p:cNvSpPr txBox="1">
            <a:spLocks/>
          </p:cNvSpPr>
          <p:nvPr/>
        </p:nvSpPr>
        <p:spPr>
          <a:xfrm>
            <a:off x="0" y="0"/>
            <a:ext cx="8208000" cy="468000"/>
          </a:xfrm>
          <a:prstGeom prst="rect">
            <a:avLst/>
          </a:prstGeom>
          <a:solidFill>
            <a:srgbClr val="006A8E"/>
          </a:solidFill>
        </p:spPr>
        <p:txBody>
          <a:bodyPr vert="horz" lIns="91440" tIns="45720" rIns="91440" bIns="45720" rtlCol="0" anchor="ctr"/>
          <a:lstStyle>
            <a:defPPr>
              <a:defRPr lang="sl-SI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sl-SI" smtClean="0"/>
              <a:t>Ustvari si prihodnost.</a:t>
            </a:r>
            <a:endParaRPr lang="sl-SI" dirty="0"/>
          </a:p>
        </p:txBody>
      </p:sp>
      <p:sp>
        <p:nvSpPr>
          <p:cNvPr id="20" name="Round Diagonal Corner Rectangle 19"/>
          <p:cNvSpPr/>
          <p:nvPr/>
        </p:nvSpPr>
        <p:spPr bwMode="auto">
          <a:xfrm>
            <a:off x="1679246" y="5301208"/>
            <a:ext cx="5616624" cy="1473024"/>
          </a:xfrm>
          <a:prstGeom prst="round2Diag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sl-SI" sz="2000" b="1" i="0" u="sng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Ankete: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kumimoji="0" lang="sl-SI" sz="200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Študentska anketa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sl-SI" sz="20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Anketa o dejanski študijski obremenitvi študenta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kumimoji="0" lang="sl-SI" sz="200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Anketa</a:t>
            </a:r>
            <a:r>
              <a:rPr kumimoji="0" lang="sl-SI" sz="2000" i="0" u="none" strike="noStrike" cap="none" normalizeH="0" dirty="0" smtClean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o zadovoljstvu zaposlenih</a:t>
            </a:r>
            <a:endParaRPr kumimoji="0" lang="sl-SI" sz="200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67018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Slide Number Placeholder 9"/>
          <p:cNvSpPr>
            <a:spLocks noGrp="1"/>
          </p:cNvSpPr>
          <p:nvPr>
            <p:ph type="sldNum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8CBF73-A984-4A2E-91DB-F2146A3AE411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sl-SI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dirty="0" smtClean="0"/>
              <a:t>Ustvari si prihodnost.</a:t>
            </a:r>
            <a:endParaRPr lang="sl-SI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251520" y="468000"/>
            <a:ext cx="8153400" cy="1047328"/>
          </a:xfrm>
        </p:spPr>
        <p:txBody>
          <a:bodyPr/>
          <a:lstStyle/>
          <a:p>
            <a:r>
              <a:rPr lang="sl-SI" b="1" i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Zagotavljanje kakovosti</a:t>
            </a:r>
            <a:endParaRPr lang="sl-SI" b="1" i="1" dirty="0">
              <a:solidFill>
                <a:srgbClr val="008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011080793"/>
              </p:ext>
            </p:extLst>
          </p:nvPr>
        </p:nvGraphicFramePr>
        <p:xfrm>
          <a:off x="611560" y="1246875"/>
          <a:ext cx="7946438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880040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Slide Number Placeholder 9"/>
          <p:cNvSpPr>
            <a:spLocks noGrp="1"/>
          </p:cNvSpPr>
          <p:nvPr>
            <p:ph type="sldNum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8CBF73-A984-4A2E-91DB-F2146A3AE411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sl-SI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dirty="0" smtClean="0"/>
              <a:t>Ustvari si prihodnost.</a:t>
            </a:r>
            <a:endParaRPr lang="sl-SI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251520" y="509464"/>
            <a:ext cx="8153400" cy="1047328"/>
          </a:xfrm>
        </p:spPr>
        <p:txBody>
          <a:bodyPr/>
          <a:lstStyle/>
          <a:p>
            <a:r>
              <a:rPr lang="sl-SI" b="1" i="1" dirty="0" smtClean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Prepoznavnost</a:t>
            </a:r>
            <a:endParaRPr lang="sl-SI" b="1" i="1" dirty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19" y="1413931"/>
            <a:ext cx="8810535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b="1" u="sng" dirty="0" smtClean="0">
                <a:solidFill>
                  <a:srgbClr val="000066"/>
                </a:solidFill>
              </a:rPr>
              <a:t>Nagrade: </a:t>
            </a:r>
          </a:p>
          <a:p>
            <a:endParaRPr lang="sl-SI" sz="1000" b="1" u="sng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sl-SI" b="1" dirty="0" smtClean="0">
                <a:solidFill>
                  <a:srgbClr val="002060"/>
                </a:solidFill>
              </a:rPr>
              <a:t>Zoisova nagrada </a:t>
            </a:r>
            <a:r>
              <a:rPr lang="sl-SI" dirty="0" smtClean="0">
                <a:solidFill>
                  <a:srgbClr val="002060"/>
                </a:solidFill>
              </a:rPr>
              <a:t>za vrhunske znanstvene in razvojne dosežke 2006 – prof. dr. Željko Knez</a:t>
            </a:r>
          </a:p>
          <a:p>
            <a:endParaRPr lang="sl-SI" dirty="0" smtClean="0">
              <a:solidFill>
                <a:srgbClr val="00206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l-SI" b="1" dirty="0" smtClean="0">
                <a:solidFill>
                  <a:srgbClr val="006666"/>
                </a:solidFill>
              </a:rPr>
              <a:t>Zoisova nagrada </a:t>
            </a:r>
            <a:r>
              <a:rPr lang="sl-SI" dirty="0" smtClean="0">
                <a:solidFill>
                  <a:srgbClr val="006666"/>
                </a:solidFill>
              </a:rPr>
              <a:t>za vrhunske raziskovalne dosežke 2010 – prof. dr. Miha Drofenik </a:t>
            </a:r>
          </a:p>
          <a:p>
            <a:r>
              <a:rPr lang="sl-SI" dirty="0" smtClean="0">
                <a:solidFill>
                  <a:srgbClr val="006666"/>
                </a:solidFill>
              </a:rPr>
              <a:t> 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sl-SI" b="1" dirty="0" smtClean="0">
                <a:solidFill>
                  <a:srgbClr val="000066"/>
                </a:solidFill>
              </a:rPr>
              <a:t>Zoisovo priznanje </a:t>
            </a:r>
            <a:r>
              <a:rPr lang="sl-SI" dirty="0" smtClean="0">
                <a:solidFill>
                  <a:srgbClr val="000066"/>
                </a:solidFill>
              </a:rPr>
              <a:t>za pomembne raziskovalne dosežke 2012 - prof. dr. Mojca Škerget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sl-SI" dirty="0" smtClean="0">
              <a:solidFill>
                <a:srgbClr val="000066"/>
              </a:solidFill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sl-SI" b="1" dirty="0" smtClean="0">
                <a:solidFill>
                  <a:srgbClr val="006666"/>
                </a:solidFill>
              </a:rPr>
              <a:t>Zoisovo priznanje</a:t>
            </a:r>
            <a:r>
              <a:rPr lang="sl-SI" dirty="0" smtClean="0">
                <a:solidFill>
                  <a:srgbClr val="006666"/>
                </a:solidFill>
              </a:rPr>
              <a:t> za pomembne dosežke 2012 – prof. dr. Samo Korpar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sl-SI" dirty="0" smtClean="0">
              <a:solidFill>
                <a:srgbClr val="006666"/>
              </a:solidFill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sl-SI" b="1" dirty="0" smtClean="0">
                <a:solidFill>
                  <a:srgbClr val="000066"/>
                </a:solidFill>
              </a:rPr>
              <a:t>Žagarjeva nagrada </a:t>
            </a:r>
            <a:r>
              <a:rPr lang="sl-SI" dirty="0" smtClean="0">
                <a:solidFill>
                  <a:srgbClr val="000066"/>
                </a:solidFill>
              </a:rPr>
              <a:t>2010 – prof. dr. Peter Glavič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sl-SI" dirty="0" smtClean="0">
              <a:solidFill>
                <a:srgbClr val="000066"/>
              </a:solidFill>
            </a:endParaRPr>
          </a:p>
          <a:p>
            <a:pPr>
              <a:spcAft>
                <a:spcPts val="1200"/>
              </a:spcAft>
            </a:pPr>
            <a:r>
              <a:rPr lang="sl-SI" sz="2400" b="1" u="sng" dirty="0" smtClean="0">
                <a:solidFill>
                  <a:srgbClr val="000066"/>
                </a:solidFill>
              </a:rPr>
              <a:t>Dosežki: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sl-SI" b="1" dirty="0" smtClean="0">
                <a:solidFill>
                  <a:srgbClr val="002060"/>
                </a:solidFill>
              </a:rPr>
              <a:t>Dva članka v reviji Nature</a:t>
            </a:r>
            <a:r>
              <a:rPr lang="sl-SI" dirty="0" smtClean="0">
                <a:solidFill>
                  <a:schemeClr val="accent6">
                    <a:lumMod val="50000"/>
                  </a:schemeClr>
                </a:solidFill>
              </a:rPr>
              <a:t>: </a:t>
            </a:r>
            <a:r>
              <a:rPr lang="sl-SI" i="1" dirty="0">
                <a:solidFill>
                  <a:schemeClr val="accent6">
                    <a:lumMod val="50000"/>
                  </a:schemeClr>
                </a:solidFill>
              </a:rPr>
              <a:t>Korpar </a:t>
            </a:r>
            <a:r>
              <a:rPr lang="sl-SI" i="1" dirty="0" smtClean="0">
                <a:solidFill>
                  <a:schemeClr val="accent6">
                    <a:lumMod val="50000"/>
                  </a:schemeClr>
                </a:solidFill>
              </a:rPr>
              <a:t>in dr., vol</a:t>
            </a:r>
            <a:r>
              <a:rPr lang="sl-SI" i="1" dirty="0">
                <a:solidFill>
                  <a:schemeClr val="accent6">
                    <a:lumMod val="50000"/>
                  </a:schemeClr>
                </a:solidFill>
              </a:rPr>
              <a:t>. 452, </a:t>
            </a:r>
            <a:r>
              <a:rPr lang="sl-SI" b="1" i="1" dirty="0" smtClean="0">
                <a:solidFill>
                  <a:schemeClr val="accent6">
                    <a:lumMod val="50000"/>
                  </a:schemeClr>
                </a:solidFill>
              </a:rPr>
              <a:t>2008</a:t>
            </a:r>
            <a:r>
              <a:rPr lang="sl-SI" i="1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  <a:r>
              <a:rPr lang="sl-SI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l-SI" i="1" dirty="0">
                <a:solidFill>
                  <a:schemeClr val="accent6">
                    <a:lumMod val="50000"/>
                  </a:schemeClr>
                </a:solidFill>
              </a:rPr>
              <a:t>Potočnik </a:t>
            </a:r>
            <a:r>
              <a:rPr lang="sl-SI" i="1" dirty="0" smtClean="0">
                <a:solidFill>
                  <a:schemeClr val="accent6">
                    <a:lumMod val="50000"/>
                  </a:schemeClr>
                </a:solidFill>
              </a:rPr>
              <a:t>in dr., vol</a:t>
            </a:r>
            <a:r>
              <a:rPr lang="sl-SI" i="1" dirty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sl-SI" i="1" dirty="0" smtClean="0">
                <a:solidFill>
                  <a:schemeClr val="accent6">
                    <a:lumMod val="50000"/>
                  </a:schemeClr>
                </a:solidFill>
              </a:rPr>
              <a:t>491, </a:t>
            </a:r>
            <a:r>
              <a:rPr lang="sl-SI" b="1" i="1" dirty="0" smtClean="0">
                <a:solidFill>
                  <a:schemeClr val="accent6">
                    <a:lumMod val="50000"/>
                  </a:schemeClr>
                </a:solidFill>
              </a:rPr>
              <a:t>2012</a:t>
            </a:r>
            <a:endParaRPr lang="sl-SI" i="1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sl-SI" dirty="0">
                <a:solidFill>
                  <a:schemeClr val="accent6">
                    <a:lumMod val="50000"/>
                  </a:schemeClr>
                </a:solidFill>
              </a:rPr>
              <a:t>Veliko </a:t>
            </a:r>
            <a:r>
              <a:rPr lang="sl-SI" dirty="0" smtClean="0">
                <a:solidFill>
                  <a:schemeClr val="accent6">
                    <a:lumMod val="50000"/>
                  </a:schemeClr>
                </a:solidFill>
              </a:rPr>
              <a:t>člankov </a:t>
            </a:r>
            <a:r>
              <a:rPr lang="sl-SI" dirty="0">
                <a:solidFill>
                  <a:schemeClr val="accent6">
                    <a:lumMod val="50000"/>
                  </a:schemeClr>
                </a:solidFill>
              </a:rPr>
              <a:t>v revijah z visokim faktorjem vpliva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sl-SI" dirty="0" smtClean="0">
                <a:solidFill>
                  <a:schemeClr val="accent6">
                    <a:lumMod val="50000"/>
                  </a:schemeClr>
                </a:solidFill>
              </a:rPr>
              <a:t>Projekti z industrijo (Krka, Lek, BASF, Perutnina Ptuj, Talum …)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sl-SI" dirty="0" smtClean="0">
                <a:solidFill>
                  <a:srgbClr val="000066"/>
                </a:solidFill>
              </a:rPr>
              <a:t>Diplomanti FKKT so prejemniki Krkinih, </a:t>
            </a:r>
            <a:r>
              <a:rPr lang="sl-SI" dirty="0" err="1" smtClean="0">
                <a:solidFill>
                  <a:srgbClr val="000066"/>
                </a:solidFill>
              </a:rPr>
              <a:t>Henklovih</a:t>
            </a:r>
            <a:r>
              <a:rPr lang="sl-SI" dirty="0" smtClean="0">
                <a:solidFill>
                  <a:srgbClr val="000066"/>
                </a:solidFill>
              </a:rPr>
              <a:t> </a:t>
            </a:r>
            <a:r>
              <a:rPr lang="sl-SI" dirty="0" smtClean="0">
                <a:solidFill>
                  <a:srgbClr val="000066"/>
                </a:solidFill>
              </a:rPr>
              <a:t>in </a:t>
            </a:r>
            <a:r>
              <a:rPr lang="sl-SI" dirty="0" smtClean="0">
                <a:solidFill>
                  <a:srgbClr val="000066"/>
                </a:solidFill>
              </a:rPr>
              <a:t>Rektorjevih </a:t>
            </a:r>
            <a:r>
              <a:rPr lang="sl-SI" dirty="0" smtClean="0">
                <a:solidFill>
                  <a:srgbClr val="000066"/>
                </a:solidFill>
              </a:rPr>
              <a:t>nagrad</a:t>
            </a:r>
            <a:endParaRPr lang="sl-SI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47780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Slide Number Placeholder 9"/>
          <p:cNvSpPr>
            <a:spLocks noGrp="1"/>
          </p:cNvSpPr>
          <p:nvPr>
            <p:ph type="sldNum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8CBF73-A984-4A2E-91DB-F2146A3AE411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sl-SI" dirty="0" smtClean="0"/>
          </a:p>
        </p:txBody>
      </p:sp>
      <p:sp>
        <p:nvSpPr>
          <p:cNvPr id="12290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i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Poslanstvo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dirty="0" smtClean="0"/>
              <a:t>Ustvari si prihodnost.</a:t>
            </a:r>
            <a:endParaRPr lang="sl-SI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07504" y="1670062"/>
            <a:ext cx="8856984" cy="4608512"/>
          </a:xfrm>
        </p:spPr>
        <p:txBody>
          <a:bodyPr/>
          <a:lstStyle/>
          <a:p>
            <a:pPr>
              <a:spcAft>
                <a:spcPts val="600"/>
              </a:spcAft>
              <a:buClr>
                <a:srgbClr val="003366"/>
              </a:buClr>
              <a:buFont typeface="Arial" pitchFamily="34" charset="0"/>
              <a:buChar char="•"/>
            </a:pPr>
            <a:r>
              <a:rPr lang="sl-SI" sz="2800" b="1" dirty="0" smtClean="0">
                <a:solidFill>
                  <a:srgbClr val="008000"/>
                </a:solidFill>
              </a:rPr>
              <a:t>FKKT UM</a:t>
            </a:r>
            <a:r>
              <a:rPr lang="sl-SI" sz="2800" dirty="0" smtClean="0"/>
              <a:t> </a:t>
            </a:r>
            <a:r>
              <a:rPr lang="sl-SI" sz="2800" dirty="0" smtClean="0">
                <a:solidFill>
                  <a:srgbClr val="000066"/>
                </a:solidFill>
              </a:rPr>
              <a:t>je vrhunska ustanova, ki izvaja izobraževalno, raziskovalno, strokovno in mednarodno dejavnost.</a:t>
            </a:r>
          </a:p>
          <a:p>
            <a:pPr>
              <a:spcAft>
                <a:spcPts val="600"/>
              </a:spcAft>
              <a:buClr>
                <a:srgbClr val="003366"/>
              </a:buClr>
              <a:buFont typeface="Arial" pitchFamily="34" charset="0"/>
              <a:buChar char="•"/>
            </a:pPr>
            <a:r>
              <a:rPr lang="sl-SI" sz="2800" dirty="0" smtClean="0">
                <a:solidFill>
                  <a:srgbClr val="000066"/>
                </a:solidFill>
              </a:rPr>
              <a:t>Osnovni </a:t>
            </a:r>
            <a:r>
              <a:rPr lang="sl-SI" sz="2800" dirty="0" smtClean="0">
                <a:solidFill>
                  <a:srgbClr val="000066"/>
                </a:solidFill>
              </a:rPr>
              <a:t>načeli delovanja sta etičnost in akademska svoboda.</a:t>
            </a:r>
          </a:p>
          <a:p>
            <a:pPr>
              <a:spcAft>
                <a:spcPts val="600"/>
              </a:spcAft>
              <a:buClr>
                <a:srgbClr val="003366"/>
              </a:buClr>
              <a:buFont typeface="Arial" pitchFamily="34" charset="0"/>
              <a:buChar char="•"/>
            </a:pPr>
            <a:r>
              <a:rPr lang="sl-SI" sz="2800" dirty="0" smtClean="0">
                <a:solidFill>
                  <a:srgbClr val="000066"/>
                </a:solidFill>
              </a:rPr>
              <a:t>Prizadeva </a:t>
            </a:r>
            <a:r>
              <a:rPr lang="sl-SI" sz="2800" dirty="0" smtClean="0">
                <a:solidFill>
                  <a:srgbClr val="000066"/>
                </a:solidFill>
              </a:rPr>
              <a:t>si za ustvarjalnost in odličnost pri reševanju izzivov 21. stoletja.</a:t>
            </a:r>
          </a:p>
          <a:p>
            <a:pPr>
              <a:buClr>
                <a:srgbClr val="003366"/>
              </a:buClr>
              <a:buFont typeface="Arial" pitchFamily="34" charset="0"/>
              <a:buChar char="•"/>
            </a:pPr>
            <a:r>
              <a:rPr lang="sl-SI" sz="2800" dirty="0" smtClean="0">
                <a:solidFill>
                  <a:srgbClr val="000066"/>
                </a:solidFill>
              </a:rPr>
              <a:t>Razvija </a:t>
            </a:r>
            <a:r>
              <a:rPr lang="sl-SI" sz="2800" dirty="0" smtClean="0">
                <a:solidFill>
                  <a:srgbClr val="000066"/>
                </a:solidFill>
              </a:rPr>
              <a:t>novo znanje</a:t>
            </a:r>
            <a:r>
              <a:rPr lang="sl-SI" sz="2800" dirty="0">
                <a:solidFill>
                  <a:srgbClr val="000066"/>
                </a:solidFill>
              </a:rPr>
              <a:t>, s</a:t>
            </a:r>
            <a:r>
              <a:rPr lang="sl-SI" sz="2800" dirty="0" smtClean="0">
                <a:solidFill>
                  <a:srgbClr val="000066"/>
                </a:solidFill>
              </a:rPr>
              <a:t>krbi za človeka in trajnostni razvoj, krepi kulturo dialoga, kakovost bivanja in globalno pravičnost.</a:t>
            </a:r>
          </a:p>
          <a:p>
            <a:pPr>
              <a:buFont typeface="Arial" pitchFamily="34" charset="0"/>
              <a:buChar char="•"/>
            </a:pPr>
            <a:endParaRPr lang="sl-SI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Slide Number Placeholder 9"/>
          <p:cNvSpPr>
            <a:spLocks noGrp="1"/>
          </p:cNvSpPr>
          <p:nvPr>
            <p:ph type="sldNum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8CBF73-A984-4A2E-91DB-F2146A3AE411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sl-SI" smtClean="0"/>
          </a:p>
        </p:txBody>
      </p:sp>
      <p:sp>
        <p:nvSpPr>
          <p:cNvPr id="12290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i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Vizija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dirty="0" smtClean="0"/>
              <a:t>Ustvari si prihodnost.            </a:t>
            </a:r>
            <a:endParaRPr lang="sl-SI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23528" y="1700808"/>
            <a:ext cx="8363272" cy="4320480"/>
          </a:xfrm>
        </p:spPr>
        <p:txBody>
          <a:bodyPr/>
          <a:lstStyle/>
          <a:p>
            <a:pPr marL="285750" indent="-285750">
              <a:spcAft>
                <a:spcPts val="600"/>
              </a:spcAft>
              <a:buClr>
                <a:srgbClr val="000066"/>
              </a:buClr>
              <a:buFont typeface="Arial" pitchFamily="34" charset="0"/>
              <a:buChar char="•"/>
            </a:pPr>
            <a:r>
              <a:rPr lang="sl-SI" sz="2800" b="1" dirty="0" smtClean="0">
                <a:solidFill>
                  <a:srgbClr val="008000"/>
                </a:solidFill>
              </a:rPr>
              <a:t>FKKT </a:t>
            </a:r>
            <a:r>
              <a:rPr lang="sl-SI" sz="2800" b="1" dirty="0">
                <a:solidFill>
                  <a:srgbClr val="008000"/>
                </a:solidFill>
              </a:rPr>
              <a:t>UM</a:t>
            </a:r>
            <a:r>
              <a:rPr lang="sl-SI" sz="2800" dirty="0"/>
              <a:t> </a:t>
            </a:r>
            <a:r>
              <a:rPr lang="sl-SI" sz="2800" dirty="0" smtClean="0">
                <a:solidFill>
                  <a:srgbClr val="000066"/>
                </a:solidFill>
              </a:rPr>
              <a:t>se razvija v mednarodno prepoznavno središče inovativnih znanj s področja kemije, kemijske in biokemijske tehnike ter sorodnih ved.</a:t>
            </a:r>
          </a:p>
          <a:p>
            <a:pPr marL="285750" indent="-285750">
              <a:spcAft>
                <a:spcPts val="600"/>
              </a:spcAft>
              <a:buClr>
                <a:srgbClr val="000066"/>
              </a:buClr>
              <a:buFont typeface="Arial" pitchFamily="34" charset="0"/>
              <a:buChar char="•"/>
            </a:pPr>
            <a:r>
              <a:rPr lang="sl-SI" sz="2800" dirty="0" smtClean="0">
                <a:solidFill>
                  <a:srgbClr val="000066"/>
                </a:solidFill>
              </a:rPr>
              <a:t>Privlači </a:t>
            </a:r>
            <a:r>
              <a:rPr lang="sl-SI" sz="2800" dirty="0" smtClean="0">
                <a:solidFill>
                  <a:srgbClr val="000066"/>
                </a:solidFill>
              </a:rPr>
              <a:t>motivirane študente, kvalitetne učitelje in raziskovalce.</a:t>
            </a:r>
          </a:p>
          <a:p>
            <a:pPr marL="285750" indent="-285750">
              <a:buClr>
                <a:srgbClr val="000066"/>
              </a:buClr>
              <a:buFont typeface="Arial" pitchFamily="34" charset="0"/>
              <a:buChar char="•"/>
            </a:pPr>
            <a:r>
              <a:rPr lang="sl-SI" sz="2800" dirty="0" smtClean="0">
                <a:solidFill>
                  <a:srgbClr val="000066"/>
                </a:solidFill>
              </a:rPr>
              <a:t>Postaja vse zanimivejša za domače in mednarodne znanstvene mreže ter industrijo.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Slide Number Placeholder 9"/>
          <p:cNvSpPr>
            <a:spLocks noGrp="1"/>
          </p:cNvSpPr>
          <p:nvPr>
            <p:ph type="sldNum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8CBF73-A984-4A2E-91DB-F2146A3AE411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sl-SI" smtClean="0"/>
          </a:p>
        </p:txBody>
      </p:sp>
      <p:sp>
        <p:nvSpPr>
          <p:cNvPr id="12290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i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Strategija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dirty="0" smtClean="0"/>
              <a:t>Ustvari si prihodnost.</a:t>
            </a:r>
            <a:endParaRPr lang="sl-SI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23528" y="1524000"/>
            <a:ext cx="8738526" cy="5145360"/>
          </a:xfrm>
        </p:spPr>
        <p:txBody>
          <a:bodyPr/>
          <a:lstStyle/>
          <a:p>
            <a:pPr>
              <a:spcBef>
                <a:spcPts val="0"/>
              </a:spcBef>
              <a:buClr>
                <a:srgbClr val="000066"/>
              </a:buClr>
              <a:buFont typeface="Arial" pitchFamily="34" charset="0"/>
              <a:buChar char="•"/>
            </a:pPr>
            <a:r>
              <a:rPr lang="sl-SI" sz="2800" dirty="0" smtClean="0">
                <a:solidFill>
                  <a:srgbClr val="000066"/>
                </a:solidFill>
              </a:rPr>
              <a:t>Dolgoročni razvoj študijskih programov</a:t>
            </a:r>
          </a:p>
          <a:p>
            <a:pPr>
              <a:spcBef>
                <a:spcPts val="0"/>
              </a:spcBef>
              <a:buClr>
                <a:srgbClr val="000066"/>
              </a:buClr>
              <a:buFont typeface="Arial" pitchFamily="34" charset="0"/>
              <a:buChar char="•"/>
            </a:pPr>
            <a:r>
              <a:rPr lang="sl-SI" sz="2800" dirty="0" smtClean="0">
                <a:solidFill>
                  <a:srgbClr val="000066"/>
                </a:solidFill>
              </a:rPr>
              <a:t>Učenje, osredotočeno na študenta</a:t>
            </a:r>
          </a:p>
          <a:p>
            <a:pPr>
              <a:spcBef>
                <a:spcPts val="0"/>
              </a:spcBef>
              <a:buClr>
                <a:srgbClr val="000066"/>
              </a:buClr>
              <a:buFont typeface="Arial" pitchFamily="34" charset="0"/>
              <a:buChar char="•"/>
            </a:pPr>
            <a:r>
              <a:rPr lang="sl-SI" sz="2800" dirty="0" smtClean="0">
                <a:solidFill>
                  <a:srgbClr val="000066"/>
                </a:solidFill>
              </a:rPr>
              <a:t>Celovit osebnostni razvoj študentov</a:t>
            </a:r>
          </a:p>
          <a:p>
            <a:pPr>
              <a:spcBef>
                <a:spcPts val="0"/>
              </a:spcBef>
              <a:buClr>
                <a:srgbClr val="000066"/>
              </a:buClr>
              <a:buFont typeface="Arial" pitchFamily="34" charset="0"/>
              <a:buChar char="•"/>
            </a:pPr>
            <a:r>
              <a:rPr lang="sl-SI" sz="2800" dirty="0" smtClean="0">
                <a:solidFill>
                  <a:srgbClr val="000066"/>
                </a:solidFill>
              </a:rPr>
              <a:t>Znanstvena odličnost</a:t>
            </a:r>
          </a:p>
          <a:p>
            <a:pPr>
              <a:spcBef>
                <a:spcPts val="0"/>
              </a:spcBef>
              <a:buClr>
                <a:srgbClr val="000066"/>
              </a:buClr>
              <a:buFont typeface="Arial" pitchFamily="34" charset="0"/>
              <a:buChar char="•"/>
            </a:pPr>
            <a:r>
              <a:rPr lang="sl-SI" sz="2800" dirty="0" smtClean="0">
                <a:solidFill>
                  <a:srgbClr val="000066"/>
                </a:solidFill>
              </a:rPr>
              <a:t>Spodbujanje akademskih vrednot</a:t>
            </a:r>
          </a:p>
          <a:p>
            <a:pPr>
              <a:spcBef>
                <a:spcPts val="0"/>
              </a:spcBef>
              <a:buClr>
                <a:srgbClr val="000066"/>
              </a:buClr>
              <a:buFont typeface="Arial" pitchFamily="34" charset="0"/>
              <a:buChar char="•"/>
            </a:pPr>
            <a:r>
              <a:rPr lang="sl-SI" sz="2800" dirty="0" smtClean="0">
                <a:solidFill>
                  <a:srgbClr val="000066"/>
                </a:solidFill>
              </a:rPr>
              <a:t>Razvoj človeških virov</a:t>
            </a:r>
          </a:p>
          <a:p>
            <a:pPr>
              <a:spcBef>
                <a:spcPts val="0"/>
              </a:spcBef>
              <a:buClr>
                <a:srgbClr val="000066"/>
              </a:buClr>
              <a:buFont typeface="Arial" pitchFamily="34" charset="0"/>
              <a:buChar char="•"/>
            </a:pPr>
            <a:r>
              <a:rPr lang="sl-SI" sz="2800" dirty="0" smtClean="0">
                <a:solidFill>
                  <a:srgbClr val="000066"/>
                </a:solidFill>
              </a:rPr>
              <a:t>Krepitev mednarodne prepoznavnosti</a:t>
            </a:r>
          </a:p>
          <a:p>
            <a:pPr>
              <a:spcBef>
                <a:spcPts val="0"/>
              </a:spcBef>
              <a:buClr>
                <a:srgbClr val="000066"/>
              </a:buClr>
              <a:buFont typeface="Arial" pitchFamily="34" charset="0"/>
              <a:buChar char="•"/>
            </a:pPr>
            <a:r>
              <a:rPr lang="sl-SI" sz="2800" dirty="0" smtClean="0">
                <a:solidFill>
                  <a:srgbClr val="000066"/>
                </a:solidFill>
              </a:rPr>
              <a:t>Spodbujanje mobilnosti </a:t>
            </a:r>
            <a:r>
              <a:rPr lang="sl-SI" sz="2800" dirty="0">
                <a:solidFill>
                  <a:srgbClr val="000066"/>
                </a:solidFill>
              </a:rPr>
              <a:t>zaposlenih in </a:t>
            </a:r>
            <a:r>
              <a:rPr lang="sl-SI" sz="2800" dirty="0" smtClean="0">
                <a:solidFill>
                  <a:srgbClr val="000066"/>
                </a:solidFill>
              </a:rPr>
              <a:t>študentov</a:t>
            </a:r>
          </a:p>
          <a:p>
            <a:pPr>
              <a:spcBef>
                <a:spcPts val="0"/>
              </a:spcBef>
              <a:buClr>
                <a:srgbClr val="000066"/>
              </a:buClr>
              <a:buFont typeface="Arial" pitchFamily="34" charset="0"/>
              <a:buChar char="•"/>
            </a:pPr>
            <a:r>
              <a:rPr lang="sl-SI" sz="2800" dirty="0" smtClean="0">
                <a:solidFill>
                  <a:srgbClr val="000066"/>
                </a:solidFill>
              </a:rPr>
              <a:t>Stalno izboljševanje kakovosti</a:t>
            </a:r>
          </a:p>
          <a:p>
            <a:pPr>
              <a:spcBef>
                <a:spcPts val="0"/>
              </a:spcBef>
              <a:buClr>
                <a:srgbClr val="000066"/>
              </a:buClr>
              <a:buFont typeface="Arial" pitchFamily="34" charset="0"/>
              <a:buChar char="•"/>
            </a:pPr>
            <a:r>
              <a:rPr lang="sl-SI" sz="2800" dirty="0" smtClean="0">
                <a:solidFill>
                  <a:srgbClr val="000066"/>
                </a:solidFill>
              </a:rPr>
              <a:t>Družbena odgovornost in trajnostni razvoj</a:t>
            </a:r>
          </a:p>
          <a:p>
            <a:pPr>
              <a:spcBef>
                <a:spcPts val="0"/>
              </a:spcBef>
              <a:buClr>
                <a:srgbClr val="000066"/>
              </a:buClr>
              <a:buFont typeface="Arial" pitchFamily="34" charset="0"/>
              <a:buChar char="•"/>
            </a:pPr>
            <a:r>
              <a:rPr lang="sl-SI" sz="2800" dirty="0" smtClean="0">
                <a:solidFill>
                  <a:srgbClr val="000066"/>
                </a:solidFill>
              </a:rPr>
              <a:t>Kakovostna informacijska podpora</a:t>
            </a:r>
          </a:p>
          <a:p>
            <a:pPr>
              <a:spcBef>
                <a:spcPts val="0"/>
              </a:spcBef>
              <a:buClr>
                <a:srgbClr val="000066"/>
              </a:buClr>
              <a:buFont typeface="Arial" pitchFamily="34" charset="0"/>
              <a:buChar char="•"/>
            </a:pPr>
            <a:endParaRPr lang="sl-SI" sz="2800" dirty="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Slide Number Placeholder 9"/>
          <p:cNvSpPr>
            <a:spLocks noGrp="1"/>
          </p:cNvSpPr>
          <p:nvPr>
            <p:ph type="sldNum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8CBF73-A984-4A2E-91DB-F2146A3AE411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sl-SI" smtClean="0"/>
          </a:p>
        </p:txBody>
      </p:sp>
      <p:sp>
        <p:nvSpPr>
          <p:cNvPr id="12290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i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Študijski programi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dirty="0" smtClean="0"/>
              <a:t>Ustvari si prihodnost.</a:t>
            </a:r>
            <a:endParaRPr lang="sl-SI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436001"/>
            <a:ext cx="8843013" cy="480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55928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Slide Number Placeholder 9"/>
          <p:cNvSpPr>
            <a:spLocks noGrp="1"/>
          </p:cNvSpPr>
          <p:nvPr>
            <p:ph type="sldNum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8CBF73-A984-4A2E-91DB-F2146A3AE411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sl-SI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dirty="0" smtClean="0"/>
              <a:t>Ustvari si prihodnost.</a:t>
            </a:r>
            <a:endParaRPr lang="sl-SI" dirty="0"/>
          </a:p>
        </p:txBody>
      </p:sp>
      <p:sp>
        <p:nvSpPr>
          <p:cNvPr id="19" name="Rectangle 18"/>
          <p:cNvSpPr/>
          <p:nvPr/>
        </p:nvSpPr>
        <p:spPr>
          <a:xfrm>
            <a:off x="3347864" y="1628800"/>
            <a:ext cx="24566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sl-SI" sz="2800" b="1" u="sng" dirty="0" smtClean="0">
                <a:solidFill>
                  <a:srgbClr val="003366"/>
                </a:solidFill>
              </a:rPr>
              <a:t>Podatki o vpisu</a:t>
            </a:r>
            <a:endParaRPr lang="en-US" sz="2800" b="1" u="sng" dirty="0">
              <a:solidFill>
                <a:srgbClr val="003366"/>
              </a:solidFill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773305"/>
              </p:ext>
            </p:extLst>
          </p:nvPr>
        </p:nvGraphicFramePr>
        <p:xfrm>
          <a:off x="539552" y="2348880"/>
          <a:ext cx="8000999" cy="3744713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3706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977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482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0965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AU" sz="2000" b="1" dirty="0">
                          <a:solidFill>
                            <a:srgbClr val="000066"/>
                          </a:solidFill>
                        </a:rPr>
                        <a:t>LETO</a:t>
                      </a:r>
                      <a:endParaRPr lang="en-US" sz="2000" b="1" dirty="0">
                        <a:solidFill>
                          <a:srgbClr val="00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2000" b="1" dirty="0" smtClean="0">
                          <a:solidFill>
                            <a:srgbClr val="000066"/>
                          </a:solidFill>
                        </a:rPr>
                        <a:t>REDNI</a:t>
                      </a:r>
                      <a:endParaRPr lang="sl-SI" sz="2000" b="1" dirty="0" smtClean="0">
                        <a:solidFill>
                          <a:srgbClr val="000066"/>
                        </a:solidFill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000066"/>
                          </a:solidFill>
                          <a:latin typeface="Calibri"/>
                          <a:ea typeface="Calibri"/>
                          <a:cs typeface="Times New Roman"/>
                        </a:rPr>
                        <a:t>(1. in 2. stopnja)</a:t>
                      </a:r>
                      <a:endParaRPr lang="en-US" sz="1800" b="1" dirty="0">
                        <a:solidFill>
                          <a:srgbClr val="00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AU" sz="2000" b="1" dirty="0">
                          <a:solidFill>
                            <a:srgbClr val="000066"/>
                          </a:solidFill>
                        </a:rPr>
                        <a:t>IZREDNI</a:t>
                      </a:r>
                      <a:endParaRPr lang="en-US" sz="2000" b="1" dirty="0">
                        <a:solidFill>
                          <a:srgbClr val="00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2000" b="1" dirty="0" smtClean="0">
                          <a:solidFill>
                            <a:srgbClr val="000066"/>
                          </a:solidFill>
                        </a:rPr>
                        <a:t>PODIPLOMCI</a:t>
                      </a:r>
                      <a:endParaRPr lang="sl-SI" sz="2000" b="1" dirty="0" smtClean="0">
                        <a:solidFill>
                          <a:srgbClr val="000066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800" b="1" dirty="0" smtClean="0">
                          <a:solidFill>
                            <a:srgbClr val="000066"/>
                          </a:solidFill>
                          <a:latin typeface="Calibri"/>
                          <a:ea typeface="Calibri"/>
                          <a:cs typeface="Times New Roman"/>
                        </a:rPr>
                        <a:t>(3. stopnja)</a:t>
                      </a:r>
                      <a:endParaRPr lang="en-US" sz="1800" b="1" dirty="0" smtClean="0">
                        <a:solidFill>
                          <a:srgbClr val="00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AU" sz="2000" b="1" dirty="0">
                          <a:solidFill>
                            <a:srgbClr val="000066"/>
                          </a:solidFill>
                        </a:rPr>
                        <a:t>SKUPAJ</a:t>
                      </a:r>
                      <a:endParaRPr lang="en-US" sz="2000" b="1" dirty="0">
                        <a:solidFill>
                          <a:srgbClr val="00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89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b="0" dirty="0" smtClean="0">
                          <a:solidFill>
                            <a:srgbClr val="000066"/>
                          </a:solidFill>
                        </a:rPr>
                        <a:t>2009/10 </a:t>
                      </a:r>
                      <a:endParaRPr lang="en-US" sz="2000" b="0" dirty="0">
                        <a:solidFill>
                          <a:srgbClr val="00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dirty="0" smtClean="0"/>
                        <a:t>421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dirty="0" smtClean="0"/>
                        <a:t>47 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dirty="0" smtClean="0"/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dirty="0" smtClean="0"/>
                        <a:t>538 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32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b="0" dirty="0" smtClean="0">
                          <a:solidFill>
                            <a:srgbClr val="000066"/>
                          </a:solidFill>
                        </a:rPr>
                        <a:t>2010/11 </a:t>
                      </a:r>
                      <a:endParaRPr lang="en-US" sz="2000" b="0" dirty="0">
                        <a:solidFill>
                          <a:srgbClr val="00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dirty="0" smtClean="0"/>
                        <a:t>384 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dirty="0" smtClean="0"/>
                        <a:t>28 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dirty="0" smtClean="0"/>
                        <a:t>60 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dirty="0" smtClean="0"/>
                        <a:t>472 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32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b="0" dirty="0" smtClean="0">
                          <a:solidFill>
                            <a:srgbClr val="000066"/>
                          </a:solidFill>
                        </a:rPr>
                        <a:t>2011/12</a:t>
                      </a:r>
                      <a:endParaRPr lang="en-US" sz="2000" b="0" dirty="0">
                        <a:solidFill>
                          <a:srgbClr val="00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dirty="0" smtClean="0"/>
                        <a:t>396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dirty="0" smtClean="0"/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dirty="0" smtClean="0"/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dirty="0" smtClean="0"/>
                        <a:t>474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32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b="0" dirty="0" smtClean="0">
                          <a:solidFill>
                            <a:srgbClr val="000066"/>
                          </a:solidFill>
                        </a:rPr>
                        <a:t>2012/13</a:t>
                      </a:r>
                      <a:endParaRPr lang="en-US" sz="2000" b="0" dirty="0">
                        <a:solidFill>
                          <a:srgbClr val="00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dirty="0" smtClean="0"/>
                        <a:t>448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dirty="0" smtClean="0"/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dirty="0" smtClean="0"/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dirty="0" smtClean="0"/>
                        <a:t>495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32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000" b="0" dirty="0" smtClean="0">
                          <a:solidFill>
                            <a:srgbClr val="000066"/>
                          </a:solidFill>
                        </a:rPr>
                        <a:t>2013/14</a:t>
                      </a:r>
                      <a:endParaRPr lang="en-US" sz="2000" b="0" dirty="0" smtClean="0">
                        <a:solidFill>
                          <a:srgbClr val="00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449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492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</a:tr>
              <a:tr h="3732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000" b="0" dirty="0" smtClean="0">
                          <a:solidFill>
                            <a:srgbClr val="000066"/>
                          </a:solidFill>
                        </a:rPr>
                        <a:t>2014/15</a:t>
                      </a:r>
                      <a:endParaRPr lang="en-US" sz="2000" b="0" dirty="0" smtClean="0">
                        <a:solidFill>
                          <a:srgbClr val="00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435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34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469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</a:tr>
              <a:tr h="3732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000" b="0" dirty="0" smtClean="0">
                          <a:solidFill>
                            <a:srgbClr val="000066"/>
                          </a:solidFill>
                        </a:rPr>
                        <a:t>2015/16</a:t>
                      </a:r>
                      <a:endParaRPr lang="en-US" sz="2000" b="0" dirty="0" smtClean="0">
                        <a:solidFill>
                          <a:srgbClr val="00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418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443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60" marR="68160" marT="6716" marB="0"/>
                </a:tc>
              </a:tr>
            </a:tbl>
          </a:graphicData>
        </a:graphic>
      </p:graphicFrame>
      <p:sp>
        <p:nvSpPr>
          <p:cNvPr id="9" name="Naslov 2"/>
          <p:cNvSpPr>
            <a:spLocks noGrp="1"/>
          </p:cNvSpPr>
          <p:nvPr>
            <p:ph type="title"/>
          </p:nvPr>
        </p:nvSpPr>
        <p:spPr>
          <a:xfrm>
            <a:off x="533400" y="476672"/>
            <a:ext cx="8153400" cy="1047328"/>
          </a:xfrm>
        </p:spPr>
        <p:txBody>
          <a:bodyPr/>
          <a:lstStyle/>
          <a:p>
            <a:r>
              <a:rPr lang="sl-SI" b="1" i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Študijski programi</a:t>
            </a:r>
          </a:p>
        </p:txBody>
      </p:sp>
    </p:spTree>
    <p:extLst>
      <p:ext uri="{BB962C8B-B14F-4D97-AF65-F5344CB8AC3E}">
        <p14:creationId xmlns:p14="http://schemas.microsoft.com/office/powerpoint/2010/main" val="244555928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Slide Number Placeholder 9"/>
          <p:cNvSpPr>
            <a:spLocks noGrp="1"/>
          </p:cNvSpPr>
          <p:nvPr>
            <p:ph type="sldNum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8CBF73-A984-4A2E-91DB-F2146A3AE411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sl-SI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dirty="0" smtClean="0"/>
              <a:t>Ustvari si prihodnost.</a:t>
            </a:r>
            <a:endParaRPr lang="sl-SI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i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Kader FKKT</a:t>
            </a:r>
            <a:endParaRPr lang="sl-SI" b="1" i="1" dirty="0">
              <a:solidFill>
                <a:srgbClr val="008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441538101"/>
              </p:ext>
            </p:extLst>
          </p:nvPr>
        </p:nvGraphicFramePr>
        <p:xfrm>
          <a:off x="0" y="1340768"/>
          <a:ext cx="9062054" cy="51558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6769365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Slide Number Placeholder 9"/>
          <p:cNvSpPr>
            <a:spLocks noGrp="1"/>
          </p:cNvSpPr>
          <p:nvPr>
            <p:ph type="sldNum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8CBF73-A984-4A2E-91DB-F2146A3AE411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sl-SI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dirty="0" smtClean="0"/>
              <a:t>Ustvari si prihodnost.</a:t>
            </a:r>
            <a:endParaRPr lang="sl-SI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533400" y="481562"/>
            <a:ext cx="8153400" cy="1047328"/>
          </a:xfrm>
        </p:spPr>
        <p:txBody>
          <a:bodyPr/>
          <a:lstStyle/>
          <a:p>
            <a:r>
              <a:rPr lang="sl-SI" b="1" i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Financiranje FKKT</a:t>
            </a:r>
            <a:endParaRPr lang="sl-SI" b="1" i="1" dirty="0">
              <a:solidFill>
                <a:srgbClr val="008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087799816"/>
              </p:ext>
            </p:extLst>
          </p:nvPr>
        </p:nvGraphicFramePr>
        <p:xfrm>
          <a:off x="323528" y="1528890"/>
          <a:ext cx="7959788" cy="52453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6967018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6EF9840C-40EC-476D-B8B7-DA2CA561155F}" type="slidenum">
              <a:rPr lang="sl-SI" smtClean="0"/>
              <a:pPr>
                <a:defRPr/>
              </a:pPr>
              <a:t>9</a:t>
            </a:fld>
            <a:endParaRPr lang="sl-S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sl-SI" dirty="0" smtClean="0"/>
              <a:t>Ustvari si prihodnost.</a:t>
            </a:r>
            <a:endParaRPr lang="sl-SI" dirty="0"/>
          </a:p>
        </p:txBody>
      </p:sp>
      <p:sp>
        <p:nvSpPr>
          <p:cNvPr id="5" name="Title 14"/>
          <p:cNvSpPr>
            <a:spLocks noGrp="1"/>
          </p:cNvSpPr>
          <p:nvPr>
            <p:ph type="title"/>
          </p:nvPr>
        </p:nvSpPr>
        <p:spPr>
          <a:xfrm>
            <a:off x="533400" y="481562"/>
            <a:ext cx="8153400" cy="1047328"/>
          </a:xfrm>
        </p:spPr>
        <p:txBody>
          <a:bodyPr/>
          <a:lstStyle/>
          <a:p>
            <a:r>
              <a:rPr lang="sl-SI" b="1" i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Financiranje FKKT</a:t>
            </a:r>
            <a:endParaRPr lang="sl-SI" b="1" i="1" dirty="0">
              <a:solidFill>
                <a:srgbClr val="008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5857124"/>
              </p:ext>
            </p:extLst>
          </p:nvPr>
        </p:nvGraphicFramePr>
        <p:xfrm>
          <a:off x="395536" y="1419122"/>
          <a:ext cx="6048376" cy="3357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8417091"/>
              </p:ext>
            </p:extLst>
          </p:nvPr>
        </p:nvGraphicFramePr>
        <p:xfrm>
          <a:off x="4457335" y="422108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887319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M.SI">
  <a:themeElements>
    <a:clrScheme name="FG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G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F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8695DD75A526F4895C8B2894915C777" ma:contentTypeVersion="1" ma:contentTypeDescription="Ustvari nov dokument." ma:contentTypeScope="" ma:versionID="7a6b0a70632063f615ec5a60c26a2f84">
  <xsd:schema xmlns:xsd="http://www.w3.org/2001/XMLSchema" xmlns:xs="http://www.w3.org/2001/XMLSchema" xmlns:p="http://schemas.microsoft.com/office/2006/metadata/properties" xmlns:ns1="http://schemas.microsoft.com/sharepoint/v3" xmlns:ns2="c414fd7f-21c6-4d94-90e3-68400e5795fc" targetNamespace="http://schemas.microsoft.com/office/2006/metadata/properties" ma:root="true" ma:fieldsID="3bef6a8d5258a118592d407f97176f5c" ns1:_="" ns2:_="">
    <xsd:import namespace="http://schemas.microsoft.com/sharepoint/v3"/>
    <xsd:import namespace="c414fd7f-21c6-4d94-90e3-68400e5795f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Razporejanje začetnega datuma" ma:internalName="PublishingStartDate">
      <xsd:simpleType>
        <xsd:restriction base="dms:Unknown"/>
      </xsd:simpleType>
    </xsd:element>
    <xsd:element name="PublishingExpirationDate" ma:index="9" nillable="true" ma:displayName="Razporejanje končnega datuma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14fd7f-21c6-4d94-90e3-68400e5795fc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Vrednost ID-ja dokumenta" ma:description="Vrednost ID-ja dokumenta, dodeljenega temu elementu." ma:internalName="_dlc_DocId" ma:readOnly="true">
      <xsd:simpleType>
        <xsd:restriction base="dms:Text"/>
      </xsd:simpleType>
    </xsd:element>
    <xsd:element name="_dlc_DocIdUrl" ma:index="11" nillable="true" ma:displayName="ID dokumenta" ma:description="Trajna povezava do tega dokumenta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c414fd7f-21c6-4d94-90e3-68400e5795fc">K67AKCNZ6W6Y-225-5</_dlc_DocId>
    <_dlc_DocIdUrl xmlns="c414fd7f-21c6-4d94-90e3-68400e5795fc">
      <Url>http://www.um.si/univerza/predstavitev/_layouts/DocIdRedir.aspx?ID=K67AKCNZ6W6Y-225-5</Url>
      <Description>K67AKCNZ6W6Y-225-5</Description>
    </_dlc_DocIdUrl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5675A51-6A6D-450A-84BA-ECE1F5552F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414fd7f-21c6-4d94-90e3-68400e5795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842CBC9-681E-42B4-8485-AD417F35D664}">
  <ds:schemaRefs>
    <ds:schemaRef ds:uri="c414fd7f-21c6-4d94-90e3-68400e5795fc"/>
    <ds:schemaRef ds:uri="http://purl.org/dc/elements/1.1/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6AD3F4D-6C6C-4B02-AED4-C0962A028046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9FFD8A4E-31C6-4C46-B1E6-7DD7B73D8C5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UM.SI</Template>
  <TotalTime>11097</TotalTime>
  <Words>766</Words>
  <Application>Microsoft Office PowerPoint</Application>
  <PresentationFormat>On-screen Show (4:3)</PresentationFormat>
  <Paragraphs>226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Tahoma</vt:lpstr>
      <vt:lpstr>Times New Roman</vt:lpstr>
      <vt:lpstr>Wingdings</vt:lpstr>
      <vt:lpstr>UM.SI</vt:lpstr>
      <vt:lpstr>PowerPoint Presentation</vt:lpstr>
      <vt:lpstr>Poslanstvo</vt:lpstr>
      <vt:lpstr>Vizija</vt:lpstr>
      <vt:lpstr>Strategija</vt:lpstr>
      <vt:lpstr>Študijski programi</vt:lpstr>
      <vt:lpstr>Študijski programi</vt:lpstr>
      <vt:lpstr>Kader FKKT</vt:lpstr>
      <vt:lpstr>Financiranje FKKT</vt:lpstr>
      <vt:lpstr>Financiranje FKKT</vt:lpstr>
      <vt:lpstr>Znanstveno raziskovalna dejavnost</vt:lpstr>
      <vt:lpstr>Vpetost v okolje</vt:lpstr>
      <vt:lpstr>Vpetost v okolje</vt:lpstr>
      <vt:lpstr>Zagotavljanje kakovosti</vt:lpstr>
      <vt:lpstr>Zagotavljanje kakovosti</vt:lpstr>
      <vt:lpstr>Prepoznavnost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Jaka</dc:creator>
  <cp:lastModifiedBy>Zorka Novak Pintaric</cp:lastModifiedBy>
  <cp:revision>361</cp:revision>
  <cp:lastPrinted>2013-05-28T06:46:30Z</cp:lastPrinted>
  <dcterms:created xsi:type="dcterms:W3CDTF">2011-12-30T11:42:10Z</dcterms:created>
  <dcterms:modified xsi:type="dcterms:W3CDTF">2016-04-08T17:08:36Z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0x010100D8695DD75A526F4895C8B2894915C777</vt:lpwstr>
  </property>
  <property fmtid="{D5CDD505-2E9C-101B-9397-08002B2CF9AE}" pid="3" name="_dlc_DocIdItemGuid">
    <vt:lpwstr>73cab42b-7100-46a3-8056-beb24a8a0adf</vt:lpwstr>
  </property>
</Properties>
</file>