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60" d="100"/>
          <a:sy n="60" d="100"/>
        </p:scale>
        <p:origin x="96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rbara Rajh" userId="47e46c23-f9a8-4fce-a747-9a6cc8faadc3" providerId="ADAL" clId="{9C68A849-F184-4E5D-AED8-C3A97210FAE7}"/>
    <pc:docChg chg="custSel modSld">
      <pc:chgData name="Barbara Rajh" userId="47e46c23-f9a8-4fce-a747-9a6cc8faadc3" providerId="ADAL" clId="{9C68A849-F184-4E5D-AED8-C3A97210FAE7}" dt="2022-12-19T09:07:07.546" v="8" actId="478"/>
      <pc:docMkLst>
        <pc:docMk/>
      </pc:docMkLst>
      <pc:sldChg chg="delSp modSp mod">
        <pc:chgData name="Barbara Rajh" userId="47e46c23-f9a8-4fce-a747-9a6cc8faadc3" providerId="ADAL" clId="{9C68A849-F184-4E5D-AED8-C3A97210FAE7}" dt="2022-12-19T09:07:07.546" v="8" actId="478"/>
        <pc:sldMkLst>
          <pc:docMk/>
          <pc:sldMk cId="3502666034" sldId="256"/>
        </pc:sldMkLst>
        <pc:spChg chg="mod">
          <ac:chgData name="Barbara Rajh" userId="47e46c23-f9a8-4fce-a747-9a6cc8faadc3" providerId="ADAL" clId="{9C68A849-F184-4E5D-AED8-C3A97210FAE7}" dt="2022-12-19T09:06:07.974" v="5" actId="20577"/>
          <ac:spMkLst>
            <pc:docMk/>
            <pc:sldMk cId="3502666034" sldId="256"/>
            <ac:spMk id="4" creationId="{00000000-0000-0000-0000-000000000000}"/>
          </ac:spMkLst>
        </pc:spChg>
        <pc:spChg chg="del">
          <ac:chgData name="Barbara Rajh" userId="47e46c23-f9a8-4fce-a747-9a6cc8faadc3" providerId="ADAL" clId="{9C68A849-F184-4E5D-AED8-C3A97210FAE7}" dt="2022-12-19T09:07:07.546" v="8" actId="478"/>
          <ac:spMkLst>
            <pc:docMk/>
            <pc:sldMk cId="3502666034" sldId="256"/>
            <ac:spMk id="5" creationId="{00000000-0000-0000-0000-000000000000}"/>
          </ac:spMkLst>
        </pc:spChg>
        <pc:spChg chg="mod">
          <ac:chgData name="Barbara Rajh" userId="47e46c23-f9a8-4fce-a747-9a6cc8faadc3" providerId="ADAL" clId="{9C68A849-F184-4E5D-AED8-C3A97210FAE7}" dt="2022-12-19T09:06:42.150" v="7" actId="6549"/>
          <ac:spMkLst>
            <pc:docMk/>
            <pc:sldMk cId="3502666034" sldId="256"/>
            <ac:spMk id="1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CF52F8-080D-4875-AEE6-CAEE4D4396EB}" type="datetimeFigureOut">
              <a:rPr lang="sl-SI" smtClean="0"/>
              <a:t>19. 12. 2022</a:t>
            </a:fld>
            <a:endParaRPr lang="sl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FE8D3F-D2BE-42AD-926E-9BE256697D9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58415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2120869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8BC9F-7FBD-4573-96D4-6ACD8FDB23CA}" type="datetimeFigureOut">
              <a:rPr lang="sl-SI" smtClean="0"/>
              <a:t>19. 12. 2022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F2AED-4A25-449C-99D7-DDE4B61EC00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91847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8BC9F-7FBD-4573-96D4-6ACD8FDB23CA}" type="datetimeFigureOut">
              <a:rPr lang="sl-SI" smtClean="0"/>
              <a:t>19. 12. 2022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F2AED-4A25-449C-99D7-DDE4B61EC00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06391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8BC9F-7FBD-4573-96D4-6ACD8FDB23CA}" type="datetimeFigureOut">
              <a:rPr lang="sl-SI" smtClean="0"/>
              <a:t>19. 12. 2022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F2AED-4A25-449C-99D7-DDE4B61EC00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05537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8BC9F-7FBD-4573-96D4-6ACD8FDB23CA}" type="datetimeFigureOut">
              <a:rPr lang="sl-SI" smtClean="0"/>
              <a:t>19. 12. 2022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F2AED-4A25-449C-99D7-DDE4B61EC00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52384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8BC9F-7FBD-4573-96D4-6ACD8FDB23CA}" type="datetimeFigureOut">
              <a:rPr lang="sl-SI" smtClean="0"/>
              <a:t>19. 12. 2022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F2AED-4A25-449C-99D7-DDE4B61EC00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91780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8BC9F-7FBD-4573-96D4-6ACD8FDB23CA}" type="datetimeFigureOut">
              <a:rPr lang="sl-SI" smtClean="0"/>
              <a:t>19. 12. 2022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F2AED-4A25-449C-99D7-DDE4B61EC00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80728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8BC9F-7FBD-4573-96D4-6ACD8FDB23CA}" type="datetimeFigureOut">
              <a:rPr lang="sl-SI" smtClean="0"/>
              <a:t>19. 12. 2022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F2AED-4A25-449C-99D7-DDE4B61EC00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55043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8BC9F-7FBD-4573-96D4-6ACD8FDB23CA}" type="datetimeFigureOut">
              <a:rPr lang="sl-SI" smtClean="0"/>
              <a:t>19. 12. 2022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F2AED-4A25-449C-99D7-DDE4B61EC00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63008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8BC9F-7FBD-4573-96D4-6ACD8FDB23CA}" type="datetimeFigureOut">
              <a:rPr lang="sl-SI" smtClean="0"/>
              <a:t>19. 12. 2022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F2AED-4A25-449C-99D7-DDE4B61EC00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80171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8BC9F-7FBD-4573-96D4-6ACD8FDB23CA}" type="datetimeFigureOut">
              <a:rPr lang="sl-SI" smtClean="0"/>
              <a:t>19. 12. 2022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F2AED-4A25-449C-99D7-DDE4B61EC00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57175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8BC9F-7FBD-4573-96D4-6ACD8FDB23CA}" type="datetimeFigureOut">
              <a:rPr lang="sl-SI" smtClean="0"/>
              <a:t>19. 12. 2022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F2AED-4A25-449C-99D7-DDE4B61EC00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03408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58BC9F-7FBD-4573-96D4-6ACD8FDB23CA}" type="datetimeFigureOut">
              <a:rPr lang="sl-SI" smtClean="0"/>
              <a:t>19. 12. 2022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4F2AED-4A25-449C-99D7-DDE4B61EC00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65153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1925"/>
            <a:ext cx="10515600" cy="1325563"/>
          </a:xfrm>
        </p:spPr>
        <p:txBody>
          <a:bodyPr/>
          <a:lstStyle/>
          <a:p>
            <a:r>
              <a:rPr lang="sl-SI" b="1" dirty="0"/>
              <a:t>Laboratorijske vaje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31" y="1487488"/>
            <a:ext cx="2557828" cy="2169301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sl-SI" sz="2000" b="1" dirty="0"/>
              <a:t>Skupina 1</a:t>
            </a:r>
          </a:p>
          <a:p>
            <a:pPr marL="0" indent="0" algn="ctr">
              <a:buNone/>
            </a:pPr>
            <a:r>
              <a:rPr lang="en-US" sz="2000" dirty="0" err="1"/>
              <a:t>Atelšek</a:t>
            </a:r>
            <a:r>
              <a:rPr lang="en-US" sz="2000" dirty="0"/>
              <a:t> </a:t>
            </a:r>
            <a:r>
              <a:rPr lang="en-US" sz="2000" dirty="0" err="1"/>
              <a:t>Hozjan</a:t>
            </a:r>
            <a:r>
              <a:rPr lang="en-US" sz="2000" dirty="0"/>
              <a:t> Nika</a:t>
            </a:r>
          </a:p>
          <a:p>
            <a:pPr marL="0" indent="0" algn="ctr">
              <a:buNone/>
            </a:pPr>
            <a:r>
              <a:rPr lang="en-US" sz="2000" dirty="0" err="1"/>
              <a:t>Avdičević</a:t>
            </a:r>
            <a:r>
              <a:rPr lang="en-US" sz="2000" dirty="0"/>
              <a:t> Adela</a:t>
            </a:r>
          </a:p>
          <a:p>
            <a:pPr marL="0" indent="0" algn="ctr">
              <a:buNone/>
            </a:pPr>
            <a:r>
              <a:rPr lang="en-US" sz="2000" dirty="0" err="1"/>
              <a:t>Bjelovucic</a:t>
            </a:r>
            <a:r>
              <a:rPr lang="en-US" sz="2000" dirty="0"/>
              <a:t> Gal</a:t>
            </a:r>
          </a:p>
          <a:p>
            <a:pPr marL="0" indent="0" algn="ctr">
              <a:buNone/>
            </a:pPr>
            <a:r>
              <a:rPr lang="en-US" sz="2000" dirty="0"/>
              <a:t>Cesar Teja</a:t>
            </a:r>
          </a:p>
          <a:p>
            <a:pPr marL="0" indent="0" algn="ctr">
              <a:buNone/>
            </a:pPr>
            <a:r>
              <a:rPr lang="en-US" sz="2000" dirty="0" err="1"/>
              <a:t>Dšuban</a:t>
            </a:r>
            <a:r>
              <a:rPr lang="en-US" sz="2000" dirty="0"/>
              <a:t> Tina</a:t>
            </a:r>
          </a:p>
          <a:p>
            <a:pPr marL="0" indent="0" algn="ctr">
              <a:buNone/>
            </a:pPr>
            <a:r>
              <a:rPr lang="en-US" sz="2000" dirty="0" err="1"/>
              <a:t>Galun</a:t>
            </a:r>
            <a:r>
              <a:rPr lang="en-US" sz="2000" dirty="0"/>
              <a:t> Tamara</a:t>
            </a:r>
            <a:endParaRPr lang="sl-SI" sz="20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543634" y="1493758"/>
            <a:ext cx="2628903" cy="25035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sl-SI" sz="2000" b="1" dirty="0"/>
              <a:t>Skupina 2</a:t>
            </a:r>
            <a:endParaRPr lang="en-US" sz="2000" b="1" dirty="0"/>
          </a:p>
          <a:p>
            <a:pPr marL="0" indent="0" algn="ctr">
              <a:buNone/>
            </a:pPr>
            <a:r>
              <a:rPr lang="en-US" sz="2000" dirty="0" err="1"/>
              <a:t>Gole</a:t>
            </a:r>
            <a:r>
              <a:rPr lang="en-US" sz="2000" dirty="0"/>
              <a:t> Katja</a:t>
            </a:r>
          </a:p>
          <a:p>
            <a:pPr marL="0" indent="0" algn="ctr">
              <a:buNone/>
            </a:pPr>
            <a:r>
              <a:rPr lang="en-US" sz="2000" dirty="0" err="1"/>
              <a:t>Košak</a:t>
            </a:r>
            <a:r>
              <a:rPr lang="en-US" sz="2000" dirty="0"/>
              <a:t> Anja</a:t>
            </a:r>
          </a:p>
          <a:p>
            <a:pPr marL="0" indent="0" algn="ctr">
              <a:buNone/>
            </a:pPr>
            <a:r>
              <a:rPr lang="en-US" sz="2000" dirty="0" err="1"/>
              <a:t>Kugl</a:t>
            </a:r>
            <a:r>
              <a:rPr lang="en-US" sz="2000" dirty="0"/>
              <a:t> Nina</a:t>
            </a:r>
          </a:p>
          <a:p>
            <a:pPr marL="0" indent="0" algn="ctr">
              <a:buNone/>
            </a:pPr>
            <a:r>
              <a:rPr lang="en-US" sz="2000" dirty="0" err="1"/>
              <a:t>Majcen</a:t>
            </a:r>
            <a:r>
              <a:rPr lang="en-US" sz="2000" dirty="0"/>
              <a:t> </a:t>
            </a:r>
            <a:r>
              <a:rPr lang="en-US" sz="2000" dirty="0" err="1"/>
              <a:t>Iztok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dirty="0" err="1"/>
              <a:t>Mesec</a:t>
            </a:r>
            <a:r>
              <a:rPr lang="en-US" sz="2000" dirty="0"/>
              <a:t> </a:t>
            </a:r>
            <a:r>
              <a:rPr lang="en-US" sz="2000" dirty="0" err="1"/>
              <a:t>Zala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dirty="0" err="1"/>
              <a:t>Oštir</a:t>
            </a:r>
            <a:r>
              <a:rPr lang="en-US" sz="2000" dirty="0"/>
              <a:t> </a:t>
            </a:r>
            <a:r>
              <a:rPr lang="en-US" sz="2000" dirty="0" err="1"/>
              <a:t>Andraž</a:t>
            </a:r>
            <a:endParaRPr lang="en-US" sz="2000" dirty="0"/>
          </a:p>
          <a:p>
            <a:pPr marL="0" indent="0" algn="ctr">
              <a:buNone/>
            </a:pPr>
            <a:endParaRPr lang="sl-SI" sz="2000" b="1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821541" y="1499559"/>
            <a:ext cx="2557827" cy="24223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sl-SI" sz="2000" b="1" dirty="0"/>
              <a:t>Skupina 3</a:t>
            </a:r>
          </a:p>
          <a:p>
            <a:pPr marL="0" indent="0" algn="ctr">
              <a:buNone/>
            </a:pPr>
            <a:r>
              <a:rPr lang="en-US" sz="2000" dirty="0" err="1"/>
              <a:t>Podnar</a:t>
            </a:r>
            <a:r>
              <a:rPr lang="en-US" sz="2000" dirty="0"/>
              <a:t> Tinkara </a:t>
            </a:r>
            <a:r>
              <a:rPr lang="en-US" sz="2000" dirty="0" err="1"/>
              <a:t>Marija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dirty="0" err="1"/>
              <a:t>Potisk</a:t>
            </a:r>
            <a:r>
              <a:rPr lang="en-US" sz="2000" dirty="0"/>
              <a:t> </a:t>
            </a:r>
            <a:r>
              <a:rPr lang="en-US" sz="2000" dirty="0" err="1"/>
              <a:t>Patricija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dirty="0"/>
              <a:t>Simonič </a:t>
            </a:r>
            <a:r>
              <a:rPr lang="en-US" sz="2000" dirty="0" err="1"/>
              <a:t>Dea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dirty="0" err="1"/>
              <a:t>Slemenšek</a:t>
            </a:r>
            <a:r>
              <a:rPr lang="en-US" sz="2000" dirty="0"/>
              <a:t> </a:t>
            </a:r>
            <a:r>
              <a:rPr lang="en-US" sz="2000" dirty="0" err="1"/>
              <a:t>Domen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dirty="0" err="1"/>
              <a:t>Štrak</a:t>
            </a:r>
            <a:r>
              <a:rPr lang="en-US" sz="2000" dirty="0"/>
              <a:t> Anja</a:t>
            </a:r>
          </a:p>
          <a:p>
            <a:pPr marL="0" indent="0" algn="ctr">
              <a:buNone/>
            </a:pPr>
            <a:r>
              <a:rPr lang="en-US" sz="2000" dirty="0" err="1"/>
              <a:t>Žafran</a:t>
            </a:r>
            <a:r>
              <a:rPr lang="en-US" sz="2000" dirty="0"/>
              <a:t> Marcel</a:t>
            </a:r>
            <a:endParaRPr lang="sl-SI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244931" y="4786690"/>
            <a:ext cx="585106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VAJA 1:</a:t>
            </a:r>
            <a:r>
              <a:rPr lang="en-GB" sz="2400" dirty="0"/>
              <a:t>ELEKTROANALI</a:t>
            </a:r>
            <a:r>
              <a:rPr lang="sl-SI" sz="2400" dirty="0"/>
              <a:t>ZA (D1-30</a:t>
            </a:r>
            <a:r>
              <a:rPr lang="en-US" sz="2400" dirty="0"/>
              <a:t>9</a:t>
            </a:r>
            <a:r>
              <a:rPr lang="sl-SI" sz="2400" dirty="0"/>
              <a:t>)</a:t>
            </a:r>
          </a:p>
          <a:p>
            <a:r>
              <a:rPr lang="sl-SI" sz="2400" dirty="0"/>
              <a:t>VAJA 2: KRONOPOTENCIOMETRIJA,</a:t>
            </a:r>
          </a:p>
          <a:p>
            <a:r>
              <a:rPr lang="sl-SI" sz="2400" dirty="0"/>
              <a:t>CIKLIČNA VOLTAMETRIJA (D1-309)</a:t>
            </a:r>
          </a:p>
          <a:p>
            <a:r>
              <a:rPr lang="sl-SI" sz="2400" dirty="0"/>
              <a:t>VAJA 3: EIS IN VOLTAMETRIJA (D</a:t>
            </a:r>
            <a:r>
              <a:rPr lang="en-US" sz="2400" dirty="0"/>
              <a:t>1</a:t>
            </a:r>
            <a:r>
              <a:rPr lang="sl-SI" sz="2400" dirty="0"/>
              <a:t>-30</a:t>
            </a:r>
            <a:r>
              <a:rPr lang="en-US" sz="2400" dirty="0"/>
              <a:t>9</a:t>
            </a:r>
            <a:r>
              <a:rPr lang="sl-SI" sz="2400" dirty="0"/>
              <a:t>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041931" y="724039"/>
            <a:ext cx="515006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400" dirty="0"/>
              <a:t>URNIK</a:t>
            </a:r>
          </a:p>
          <a:p>
            <a:pPr algn="ctr"/>
            <a:endParaRPr lang="sl-SI" sz="2400" dirty="0"/>
          </a:p>
          <a:p>
            <a:pPr algn="ctr"/>
            <a:r>
              <a:rPr lang="en-US" sz="2400" dirty="0"/>
              <a:t>5</a:t>
            </a:r>
            <a:r>
              <a:rPr lang="sl-SI" sz="2400" dirty="0"/>
              <a:t>.1.20</a:t>
            </a:r>
            <a:r>
              <a:rPr lang="en-US" sz="2400" dirty="0"/>
              <a:t>23</a:t>
            </a:r>
            <a:r>
              <a:rPr lang="sl-SI" sz="2400" dirty="0"/>
              <a:t> (8:00): VAJA 1, SKUPINA 3</a:t>
            </a:r>
          </a:p>
          <a:p>
            <a:pPr algn="ctr"/>
            <a:r>
              <a:rPr lang="en-US" sz="2400" dirty="0"/>
              <a:t>5</a:t>
            </a:r>
            <a:r>
              <a:rPr lang="sl-SI" sz="2400" dirty="0"/>
              <a:t>.1.20</a:t>
            </a:r>
            <a:r>
              <a:rPr lang="en-US" sz="2400" dirty="0"/>
              <a:t>23</a:t>
            </a:r>
            <a:r>
              <a:rPr lang="sl-SI" sz="2400" dirty="0"/>
              <a:t> (</a:t>
            </a:r>
            <a:r>
              <a:rPr lang="en-US" sz="2400" dirty="0"/>
              <a:t>10</a:t>
            </a:r>
            <a:r>
              <a:rPr lang="sl-SI" sz="2400" dirty="0"/>
              <a:t>:00): VAJA 2, SKUPINA 2</a:t>
            </a:r>
          </a:p>
          <a:p>
            <a:pPr algn="ctr"/>
            <a:r>
              <a:rPr lang="en-US" sz="2400" dirty="0"/>
              <a:t>5</a:t>
            </a:r>
            <a:r>
              <a:rPr lang="sl-SI" sz="2400" dirty="0"/>
              <a:t>.1.20</a:t>
            </a:r>
            <a:r>
              <a:rPr lang="en-US" sz="2400" dirty="0"/>
              <a:t>23</a:t>
            </a:r>
            <a:r>
              <a:rPr lang="sl-SI" sz="2400" dirty="0"/>
              <a:t> (13:00): VAJA 3, SKUPINA 1</a:t>
            </a:r>
          </a:p>
          <a:p>
            <a:pPr algn="ctr"/>
            <a:endParaRPr lang="sl-SI" sz="2400" dirty="0"/>
          </a:p>
          <a:p>
            <a:pPr algn="ctr"/>
            <a:r>
              <a:rPr lang="sl-SI" sz="2400" dirty="0"/>
              <a:t>1</a:t>
            </a:r>
            <a:r>
              <a:rPr lang="en-US" sz="2400" dirty="0"/>
              <a:t>2</a:t>
            </a:r>
            <a:r>
              <a:rPr lang="sl-SI" sz="2400" dirty="0"/>
              <a:t>.1.20</a:t>
            </a:r>
            <a:r>
              <a:rPr lang="en-US" sz="2400" dirty="0"/>
              <a:t>23</a:t>
            </a:r>
            <a:r>
              <a:rPr lang="sl-SI" sz="2400" dirty="0"/>
              <a:t> (</a:t>
            </a:r>
            <a:r>
              <a:rPr lang="en-US" sz="2400" dirty="0"/>
              <a:t>8</a:t>
            </a:r>
            <a:r>
              <a:rPr lang="sl-SI" sz="2400" dirty="0"/>
              <a:t>:00): VAJA 1, SKUPINA 1</a:t>
            </a:r>
          </a:p>
          <a:p>
            <a:pPr algn="ctr"/>
            <a:r>
              <a:rPr lang="sl-SI" sz="2400" dirty="0"/>
              <a:t>1</a:t>
            </a:r>
            <a:r>
              <a:rPr lang="en-US" sz="2400" dirty="0"/>
              <a:t>2</a:t>
            </a:r>
            <a:r>
              <a:rPr lang="sl-SI" sz="2400" dirty="0"/>
              <a:t>.</a:t>
            </a:r>
            <a:r>
              <a:rPr lang="en-US" sz="2400" dirty="0"/>
              <a:t>1</a:t>
            </a:r>
            <a:r>
              <a:rPr lang="sl-SI" sz="2400" dirty="0"/>
              <a:t>.20</a:t>
            </a:r>
            <a:r>
              <a:rPr lang="en-US" sz="2400" dirty="0"/>
              <a:t>23</a:t>
            </a:r>
            <a:r>
              <a:rPr lang="sl-SI" sz="2400" dirty="0"/>
              <a:t> (1</a:t>
            </a:r>
            <a:r>
              <a:rPr lang="en-US" sz="2400" dirty="0"/>
              <a:t>0</a:t>
            </a:r>
            <a:r>
              <a:rPr lang="sl-SI" sz="2400" dirty="0"/>
              <a:t>:00): VAJA 2, SKUPINA 3</a:t>
            </a:r>
          </a:p>
          <a:p>
            <a:pPr algn="ctr"/>
            <a:r>
              <a:rPr lang="sl-SI" sz="2400" dirty="0"/>
              <a:t>1</a:t>
            </a:r>
            <a:r>
              <a:rPr lang="en-US" sz="2400" dirty="0"/>
              <a:t>2</a:t>
            </a:r>
            <a:r>
              <a:rPr lang="sl-SI" sz="2400" dirty="0"/>
              <a:t>.1.20</a:t>
            </a:r>
            <a:r>
              <a:rPr lang="en-US" sz="2400" dirty="0"/>
              <a:t>23</a:t>
            </a:r>
            <a:r>
              <a:rPr lang="sl-SI" sz="2400" dirty="0"/>
              <a:t> (1</a:t>
            </a:r>
            <a:r>
              <a:rPr lang="en-US" sz="2400" dirty="0"/>
              <a:t>3</a:t>
            </a:r>
            <a:r>
              <a:rPr lang="sl-SI" sz="2400" dirty="0"/>
              <a:t>:00): VAJA 3, SKUPINA 2</a:t>
            </a:r>
          </a:p>
          <a:p>
            <a:pPr algn="ctr"/>
            <a:endParaRPr lang="sl-SI" sz="2400" dirty="0"/>
          </a:p>
          <a:p>
            <a:pPr algn="ctr"/>
            <a:r>
              <a:rPr lang="en-US" sz="2400" dirty="0"/>
              <a:t>19</a:t>
            </a:r>
            <a:r>
              <a:rPr lang="sl-SI" sz="2400" dirty="0"/>
              <a:t>.1.20</a:t>
            </a:r>
            <a:r>
              <a:rPr lang="en-US" sz="2400" dirty="0"/>
              <a:t>23</a:t>
            </a:r>
            <a:r>
              <a:rPr lang="sl-SI" sz="2400" dirty="0"/>
              <a:t> (</a:t>
            </a:r>
            <a:r>
              <a:rPr lang="en-US" sz="2400" dirty="0"/>
              <a:t>8</a:t>
            </a:r>
            <a:r>
              <a:rPr lang="sl-SI" sz="2400" dirty="0"/>
              <a:t>:00): VAJA 1, SKUPINA 2</a:t>
            </a:r>
          </a:p>
          <a:p>
            <a:pPr algn="ctr"/>
            <a:r>
              <a:rPr lang="en-US" sz="2400" dirty="0"/>
              <a:t>19</a:t>
            </a:r>
            <a:r>
              <a:rPr lang="sl-SI" sz="2400" dirty="0"/>
              <a:t>.1.20</a:t>
            </a:r>
            <a:r>
              <a:rPr lang="en-US" sz="2400" dirty="0"/>
              <a:t>23</a:t>
            </a:r>
            <a:r>
              <a:rPr lang="sl-SI" sz="2400" dirty="0"/>
              <a:t> (1</a:t>
            </a:r>
            <a:r>
              <a:rPr lang="en-US" sz="2400" dirty="0"/>
              <a:t>0</a:t>
            </a:r>
            <a:r>
              <a:rPr lang="sl-SI" sz="2400" dirty="0"/>
              <a:t>:00): VAJA 2, SKUPINA 1</a:t>
            </a:r>
          </a:p>
          <a:p>
            <a:pPr algn="ctr"/>
            <a:r>
              <a:rPr lang="en-US" sz="2400" dirty="0"/>
              <a:t>19</a:t>
            </a:r>
            <a:r>
              <a:rPr lang="sl-SI" sz="2400" dirty="0"/>
              <a:t>.1.20</a:t>
            </a:r>
            <a:r>
              <a:rPr lang="en-US" sz="2400" dirty="0"/>
              <a:t>23</a:t>
            </a:r>
            <a:r>
              <a:rPr lang="sl-SI" sz="2400" dirty="0"/>
              <a:t> (1</a:t>
            </a:r>
            <a:r>
              <a:rPr lang="en-US" sz="2400" dirty="0"/>
              <a:t>3</a:t>
            </a:r>
            <a:r>
              <a:rPr lang="sl-SI" sz="2400" dirty="0"/>
              <a:t>:00): VAJA 3, SKUPINA 3</a:t>
            </a:r>
          </a:p>
          <a:p>
            <a:pPr algn="ctr"/>
            <a:endParaRPr lang="sl-SI" sz="2400" dirty="0"/>
          </a:p>
          <a:p>
            <a:pPr algn="ctr"/>
            <a:r>
              <a:rPr lang="sl-SI" sz="2400" dirty="0"/>
              <a:t>2</a:t>
            </a:r>
            <a:r>
              <a:rPr lang="en-US" sz="2400" dirty="0"/>
              <a:t>0</a:t>
            </a:r>
            <a:r>
              <a:rPr lang="sl-SI" sz="2400" dirty="0"/>
              <a:t>.1.20</a:t>
            </a:r>
            <a:r>
              <a:rPr lang="en-US" sz="2400" dirty="0"/>
              <a:t>23</a:t>
            </a:r>
            <a:r>
              <a:rPr lang="sl-SI" sz="2400" dirty="0"/>
              <a:t>: PREDSTAVITEV REZULTATOV</a:t>
            </a:r>
          </a:p>
        </p:txBody>
      </p:sp>
    </p:spTree>
    <p:extLst>
      <p:ext uri="{BB962C8B-B14F-4D97-AF65-F5344CB8AC3E}">
        <p14:creationId xmlns:p14="http://schemas.microsoft.com/office/powerpoint/2010/main" val="35026660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1474</TotalTime>
  <Words>200</Words>
  <Application>Microsoft Office PowerPoint</Application>
  <PresentationFormat>Widescreen</PresentationFormat>
  <Paragraphs>41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Laboratorijske vaje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Laboratorijske vaje</dc:title>
  <dc:creator>matjaz</dc:creator>
  <cp:lastModifiedBy>Barbara Rajh</cp:lastModifiedBy>
  <cp:revision>13</cp:revision>
  <dcterms:created xsi:type="dcterms:W3CDTF">2017-01-06T08:13:32Z</dcterms:created>
  <dcterms:modified xsi:type="dcterms:W3CDTF">2022-12-19T09:07:11Z</dcterms:modified>
</cp:coreProperties>
</file>