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669088" cy="9926638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9A3636-896D-4998-BB92-000A5D64F1D7}" type="datetimeFigureOut">
              <a:rPr lang="sl-SI" smtClean="0"/>
              <a:t>16. 05. 2023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2F88E6-4E53-44E4-AEF3-A5A7406689D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946626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sl-SI"/>
              <a:t>Uredite slog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l-SI"/>
              <a:t>Uredite slog podnaslova matrice</a:t>
            </a:r>
            <a:endParaRPr kumimoji="0" lang="en-US"/>
          </a:p>
        </p:txBody>
      </p:sp>
      <p:sp>
        <p:nvSpPr>
          <p:cNvPr id="28" name="Ograda datum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3DF3E4A-A683-4F8D-A8DE-BC79E6419179}" type="datetimeFigureOut">
              <a:rPr lang="sl-SI" smtClean="0"/>
              <a:t>16. 05. 2023</a:t>
            </a:fld>
            <a:endParaRPr lang="sl-SI"/>
          </a:p>
        </p:txBody>
      </p:sp>
      <p:sp>
        <p:nvSpPr>
          <p:cNvPr id="17" name="Ograda no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sl-SI"/>
          </a:p>
        </p:txBody>
      </p:sp>
      <p:sp>
        <p:nvSpPr>
          <p:cNvPr id="10" name="Pravokotni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otni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Pravokotni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avokotni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ven povezovalnik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aven povezovalnik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aven povezovalnik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ven povezovalnik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ven povezovalnik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aven povezovalnik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Pravokotni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Ograda številke diapoz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659694B-4D91-4CF9-A0D0-5B6544900D5F}" type="slidenum">
              <a:rPr lang="sl-SI" smtClean="0"/>
              <a:t>‹#›</a:t>
            </a:fld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/>
              <a:t>Uredite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l-SI"/>
              <a:t>Uredite sloge besedila matrice</a:t>
            </a:r>
          </a:p>
          <a:p>
            <a:pPr lvl="1" eaLnBrk="1" latinLnBrk="0" hangingPunct="1"/>
            <a:r>
              <a:rPr lang="sl-SI"/>
              <a:t>Druga raven</a:t>
            </a:r>
          </a:p>
          <a:p>
            <a:pPr lvl="2" eaLnBrk="1" latinLnBrk="0" hangingPunct="1"/>
            <a:r>
              <a:rPr lang="sl-SI"/>
              <a:t>Tretja raven</a:t>
            </a:r>
          </a:p>
          <a:p>
            <a:pPr lvl="3" eaLnBrk="1" latinLnBrk="0" hangingPunct="1"/>
            <a:r>
              <a:rPr lang="sl-SI"/>
              <a:t>Četrta raven</a:t>
            </a:r>
          </a:p>
          <a:p>
            <a:pPr lvl="4" eaLnBrk="1" latinLnBrk="0" hangingPunct="1"/>
            <a:r>
              <a:rPr lang="sl-SI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F3E4A-A683-4F8D-A8DE-BC79E6419179}" type="datetimeFigureOut">
              <a:rPr lang="sl-SI" smtClean="0"/>
              <a:t>16. 05. 2023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9694B-4D91-4CF9-A0D0-5B6544900D5F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sl-SI"/>
              <a:t>Uredite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l-SI"/>
              <a:t>Uredite sloge besedila matrice</a:t>
            </a:r>
          </a:p>
          <a:p>
            <a:pPr lvl="1" eaLnBrk="1" latinLnBrk="0" hangingPunct="1"/>
            <a:r>
              <a:rPr lang="sl-SI"/>
              <a:t>Druga raven</a:t>
            </a:r>
          </a:p>
          <a:p>
            <a:pPr lvl="2" eaLnBrk="1" latinLnBrk="0" hangingPunct="1"/>
            <a:r>
              <a:rPr lang="sl-SI"/>
              <a:t>Tretja raven</a:t>
            </a:r>
          </a:p>
          <a:p>
            <a:pPr lvl="3" eaLnBrk="1" latinLnBrk="0" hangingPunct="1"/>
            <a:r>
              <a:rPr lang="sl-SI"/>
              <a:t>Četrta raven</a:t>
            </a:r>
          </a:p>
          <a:p>
            <a:pPr lvl="4" eaLnBrk="1" latinLnBrk="0" hangingPunct="1"/>
            <a:r>
              <a:rPr lang="sl-SI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F3E4A-A683-4F8D-A8DE-BC79E6419179}" type="datetimeFigureOut">
              <a:rPr lang="sl-SI" smtClean="0"/>
              <a:t>16. 05. 2023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9694B-4D91-4CF9-A0D0-5B6544900D5F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/>
              <a:t>Uredite slog naslova matrice</a:t>
            </a:r>
            <a:endParaRPr kumimoji="0" lang="en-US"/>
          </a:p>
        </p:txBody>
      </p:sp>
      <p:sp>
        <p:nvSpPr>
          <p:cNvPr id="8" name="Ograda vsebine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sl-SI"/>
              <a:t>Uredite sloge besedila matrice</a:t>
            </a:r>
          </a:p>
          <a:p>
            <a:pPr lvl="1" eaLnBrk="1" latinLnBrk="0" hangingPunct="1"/>
            <a:r>
              <a:rPr lang="sl-SI"/>
              <a:t>Druga raven</a:t>
            </a:r>
          </a:p>
          <a:p>
            <a:pPr lvl="2" eaLnBrk="1" latinLnBrk="0" hangingPunct="1"/>
            <a:r>
              <a:rPr lang="sl-SI"/>
              <a:t>Tretja raven</a:t>
            </a:r>
          </a:p>
          <a:p>
            <a:pPr lvl="3" eaLnBrk="1" latinLnBrk="0" hangingPunct="1"/>
            <a:r>
              <a:rPr lang="sl-SI"/>
              <a:t>Četrta raven</a:t>
            </a:r>
          </a:p>
          <a:p>
            <a:pPr lvl="4" eaLnBrk="1" latinLnBrk="0" hangingPunct="1"/>
            <a:r>
              <a:rPr lang="sl-SI"/>
              <a:t>Peta raven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3DF3E4A-A683-4F8D-A8DE-BC79E6419179}" type="datetimeFigureOut">
              <a:rPr lang="sl-SI" smtClean="0"/>
              <a:t>16. 05. 2023</a:t>
            </a:fld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659694B-4D91-4CF9-A0D0-5B6544900D5F}" type="slidenum">
              <a:rPr lang="sl-SI" smtClean="0"/>
              <a:t>‹#›</a:t>
            </a:fld>
            <a:endParaRPr lang="sl-SI"/>
          </a:p>
        </p:txBody>
      </p:sp>
      <p:sp>
        <p:nvSpPr>
          <p:cNvPr id="10" name="Ograda no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sl-SI"/>
              <a:t>Uredite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l-SI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3DF3E4A-A683-4F8D-A8DE-BC79E6419179}" type="datetimeFigureOut">
              <a:rPr lang="sl-SI" smtClean="0"/>
              <a:t>16. 05. 2023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sl-SI"/>
          </a:p>
        </p:txBody>
      </p:sp>
      <p:sp>
        <p:nvSpPr>
          <p:cNvPr id="9" name="Pravokotni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avokotni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avokotni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otni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ven povezovalnik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aven povezovalnik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ven povezovalnik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ven povezovalnik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aven povezovalnik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ravokotni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aven povezovalnik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659694B-4D91-4CF9-A0D0-5B6544900D5F}" type="slidenum">
              <a:rPr lang="sl-SI" smtClean="0"/>
              <a:t>‹#›</a:t>
            </a:fld>
            <a:endParaRPr lang="sl-S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/>
              <a:t>Uredite slog naslova matrice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F3E4A-A683-4F8D-A8DE-BC79E6419179}" type="datetimeFigureOut">
              <a:rPr lang="sl-SI" smtClean="0"/>
              <a:t>16. 05. 2023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9694B-4D91-4CF9-A0D0-5B6544900D5F}" type="slidenum">
              <a:rPr lang="sl-SI" smtClean="0"/>
              <a:t>‹#›</a:t>
            </a:fld>
            <a:endParaRPr lang="sl-SI"/>
          </a:p>
        </p:txBody>
      </p:sp>
      <p:sp>
        <p:nvSpPr>
          <p:cNvPr id="9" name="Ograda vsebine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l-SI"/>
              <a:t>Uredite sloge besedila matrice</a:t>
            </a:r>
          </a:p>
          <a:p>
            <a:pPr lvl="1" eaLnBrk="1" latinLnBrk="0" hangingPunct="1"/>
            <a:r>
              <a:rPr lang="sl-SI"/>
              <a:t>Druga raven</a:t>
            </a:r>
          </a:p>
          <a:p>
            <a:pPr lvl="2" eaLnBrk="1" latinLnBrk="0" hangingPunct="1"/>
            <a:r>
              <a:rPr lang="sl-SI"/>
              <a:t>Tretja raven</a:t>
            </a:r>
          </a:p>
          <a:p>
            <a:pPr lvl="3" eaLnBrk="1" latinLnBrk="0" hangingPunct="1"/>
            <a:r>
              <a:rPr lang="sl-SI"/>
              <a:t>Četrta raven</a:t>
            </a:r>
          </a:p>
          <a:p>
            <a:pPr lvl="4" eaLnBrk="1" latinLnBrk="0" hangingPunct="1"/>
            <a:r>
              <a:rPr lang="sl-SI"/>
              <a:t>Peta raven</a:t>
            </a:r>
            <a:endParaRPr kumimoji="0" lang="en-US"/>
          </a:p>
        </p:txBody>
      </p:sp>
      <p:sp>
        <p:nvSpPr>
          <p:cNvPr id="11" name="Ograda vsebine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l-SI"/>
              <a:t>Uredite sloge besedila matrice</a:t>
            </a:r>
          </a:p>
          <a:p>
            <a:pPr lvl="1" eaLnBrk="1" latinLnBrk="0" hangingPunct="1"/>
            <a:r>
              <a:rPr lang="sl-SI"/>
              <a:t>Druga raven</a:t>
            </a:r>
          </a:p>
          <a:p>
            <a:pPr lvl="2" eaLnBrk="1" latinLnBrk="0" hangingPunct="1"/>
            <a:r>
              <a:rPr lang="sl-SI"/>
              <a:t>Tretja raven</a:t>
            </a:r>
          </a:p>
          <a:p>
            <a:pPr lvl="3" eaLnBrk="1" latinLnBrk="0" hangingPunct="1"/>
            <a:r>
              <a:rPr lang="sl-SI"/>
              <a:t>Četrta raven</a:t>
            </a:r>
          </a:p>
          <a:p>
            <a:pPr lvl="4" eaLnBrk="1" latinLnBrk="0" hangingPunct="1"/>
            <a:r>
              <a:rPr lang="sl-SI"/>
              <a:t>Peta raven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sl-SI"/>
              <a:t>Uredite slog naslova matrice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F3E4A-A683-4F8D-A8DE-BC79E6419179}" type="datetimeFigureOut">
              <a:rPr lang="sl-SI" smtClean="0"/>
              <a:t>16. 05. 2023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9694B-4D91-4CF9-A0D0-5B6544900D5F}" type="slidenum">
              <a:rPr lang="sl-SI" smtClean="0"/>
              <a:t>‹#›</a:t>
            </a:fld>
            <a:endParaRPr lang="sl-SI"/>
          </a:p>
        </p:txBody>
      </p:sp>
      <p:sp>
        <p:nvSpPr>
          <p:cNvPr id="11" name="Ograda vsebine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l-SI"/>
              <a:t>Uredite sloge besedila matrice</a:t>
            </a:r>
          </a:p>
          <a:p>
            <a:pPr lvl="1" eaLnBrk="1" latinLnBrk="0" hangingPunct="1"/>
            <a:r>
              <a:rPr lang="sl-SI"/>
              <a:t>Druga raven</a:t>
            </a:r>
          </a:p>
          <a:p>
            <a:pPr lvl="2" eaLnBrk="1" latinLnBrk="0" hangingPunct="1"/>
            <a:r>
              <a:rPr lang="sl-SI"/>
              <a:t>Tretja raven</a:t>
            </a:r>
          </a:p>
          <a:p>
            <a:pPr lvl="3" eaLnBrk="1" latinLnBrk="0" hangingPunct="1"/>
            <a:r>
              <a:rPr lang="sl-SI"/>
              <a:t>Četrta raven</a:t>
            </a:r>
          </a:p>
          <a:p>
            <a:pPr lvl="4" eaLnBrk="1" latinLnBrk="0" hangingPunct="1"/>
            <a:r>
              <a:rPr lang="sl-SI"/>
              <a:t>Peta raven</a:t>
            </a:r>
            <a:endParaRPr kumimoji="0" lang="en-US"/>
          </a:p>
        </p:txBody>
      </p:sp>
      <p:sp>
        <p:nvSpPr>
          <p:cNvPr id="13" name="Ograda vsebine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l-SI"/>
              <a:t>Uredite sloge besedila matrice</a:t>
            </a:r>
          </a:p>
          <a:p>
            <a:pPr lvl="1" eaLnBrk="1" latinLnBrk="0" hangingPunct="1"/>
            <a:r>
              <a:rPr lang="sl-SI"/>
              <a:t>Druga raven</a:t>
            </a:r>
          </a:p>
          <a:p>
            <a:pPr lvl="2" eaLnBrk="1" latinLnBrk="0" hangingPunct="1"/>
            <a:r>
              <a:rPr lang="sl-SI"/>
              <a:t>Tretja raven</a:t>
            </a:r>
          </a:p>
          <a:p>
            <a:pPr lvl="3" eaLnBrk="1" latinLnBrk="0" hangingPunct="1"/>
            <a:r>
              <a:rPr lang="sl-SI"/>
              <a:t>Četrta raven</a:t>
            </a:r>
          </a:p>
          <a:p>
            <a:pPr lvl="4" eaLnBrk="1" latinLnBrk="0" hangingPunct="1"/>
            <a:r>
              <a:rPr lang="sl-SI"/>
              <a:t>Peta raven</a:t>
            </a:r>
            <a:endParaRPr kumimoji="0" lang="en-US"/>
          </a:p>
        </p:txBody>
      </p:sp>
      <p:sp>
        <p:nvSpPr>
          <p:cNvPr id="12" name="Ograda besedila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l-SI"/>
              <a:t>Uredite sloge besedila matrice</a:t>
            </a:r>
          </a:p>
        </p:txBody>
      </p:sp>
      <p:sp>
        <p:nvSpPr>
          <p:cNvPr id="14" name="Ograda besedila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l-SI"/>
              <a:t>Uredite sloge besedila matrice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/>
              <a:t>Uredite slog naslova matrice</a:t>
            </a:r>
            <a:endParaRPr kumimoji="0" lang="en-US"/>
          </a:p>
        </p:txBody>
      </p:sp>
      <p:sp>
        <p:nvSpPr>
          <p:cNvPr id="6" name="Ograda datum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3DF3E4A-A683-4F8D-A8DE-BC79E6419179}" type="datetimeFigureOut">
              <a:rPr lang="sl-SI" smtClean="0"/>
              <a:t>16. 05. 2023</a:t>
            </a:fld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659694B-4D91-4CF9-A0D0-5B6544900D5F}" type="slidenum">
              <a:rPr lang="sl-SI" smtClean="0"/>
              <a:t>‹#›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F3E4A-A683-4F8D-A8DE-BC79E6419179}" type="datetimeFigureOut">
              <a:rPr lang="sl-SI" smtClean="0"/>
              <a:t>16. 05. 2023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9694B-4D91-4CF9-A0D0-5B6544900D5F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aven povezovalnik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sl-SI"/>
              <a:t>Uredite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l-SI"/>
              <a:t>Uredite sloge besedila matrice</a:t>
            </a:r>
          </a:p>
        </p:txBody>
      </p:sp>
      <p:sp>
        <p:nvSpPr>
          <p:cNvPr id="8" name="Raven povezovalnik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aven povezovalnik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aven povezovalnik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avokotni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ven povezovalnik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Ograda vsebine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sl-SI"/>
              <a:t>Uredite sloge besedila matrice</a:t>
            </a:r>
          </a:p>
          <a:p>
            <a:pPr lvl="1" eaLnBrk="1" latinLnBrk="0" hangingPunct="1"/>
            <a:r>
              <a:rPr lang="sl-SI"/>
              <a:t>Druga raven</a:t>
            </a:r>
          </a:p>
          <a:p>
            <a:pPr lvl="2" eaLnBrk="1" latinLnBrk="0" hangingPunct="1"/>
            <a:r>
              <a:rPr lang="sl-SI"/>
              <a:t>Tretja raven</a:t>
            </a:r>
          </a:p>
          <a:p>
            <a:pPr lvl="3" eaLnBrk="1" latinLnBrk="0" hangingPunct="1"/>
            <a:r>
              <a:rPr lang="sl-SI"/>
              <a:t>Četrta raven</a:t>
            </a:r>
          </a:p>
          <a:p>
            <a:pPr lvl="4" eaLnBrk="1" latinLnBrk="0" hangingPunct="1"/>
            <a:r>
              <a:rPr lang="sl-SI"/>
              <a:t>Peta raven</a:t>
            </a:r>
            <a:endParaRPr kumimoji="0" lang="en-US"/>
          </a:p>
        </p:txBody>
      </p:sp>
      <p:sp>
        <p:nvSpPr>
          <p:cNvPr id="21" name="Ograda datum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3DF3E4A-A683-4F8D-A8DE-BC79E6419179}" type="datetimeFigureOut">
              <a:rPr lang="sl-SI" smtClean="0"/>
              <a:t>16. 05. 2023</a:t>
            </a:fld>
            <a:endParaRPr lang="sl-SI"/>
          </a:p>
        </p:txBody>
      </p:sp>
      <p:sp>
        <p:nvSpPr>
          <p:cNvPr id="22" name="Ograda številke diapoz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659694B-4D91-4CF9-A0D0-5B6544900D5F}" type="slidenum">
              <a:rPr lang="sl-SI" smtClean="0"/>
              <a:t>‹#›</a:t>
            </a:fld>
            <a:endParaRPr lang="sl-SI"/>
          </a:p>
        </p:txBody>
      </p:sp>
      <p:sp>
        <p:nvSpPr>
          <p:cNvPr id="23" name="Ograda no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aven povezovalnik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sl-SI"/>
              <a:t>Uredite slog naslova matrice</a:t>
            </a:r>
            <a:endParaRPr kumimoji="0"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sl-SI"/>
              <a:t>Kliknite ikono, če želite dodati sliko</a:t>
            </a:r>
            <a:endParaRPr kumimoji="0" lang="en-US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l-SI"/>
              <a:t>Uredite sloge besedila matrice</a:t>
            </a:r>
          </a:p>
        </p:txBody>
      </p:sp>
      <p:sp>
        <p:nvSpPr>
          <p:cNvPr id="10" name="Raven povezovalnik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Pravokotni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aven povezovalnik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aven povezovalnik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aven povezovalnik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Ograda datum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3DF3E4A-A683-4F8D-A8DE-BC79E6419179}" type="datetimeFigureOut">
              <a:rPr lang="sl-SI" smtClean="0"/>
              <a:t>16. 05. 2023</a:t>
            </a:fld>
            <a:endParaRPr lang="sl-SI"/>
          </a:p>
        </p:txBody>
      </p:sp>
      <p:sp>
        <p:nvSpPr>
          <p:cNvPr id="18" name="Ograda številke diapoz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659694B-4D91-4CF9-A0D0-5B6544900D5F}" type="slidenum">
              <a:rPr lang="sl-SI" smtClean="0"/>
              <a:t>‹#›</a:t>
            </a:fld>
            <a:endParaRPr lang="sl-SI"/>
          </a:p>
        </p:txBody>
      </p:sp>
      <p:sp>
        <p:nvSpPr>
          <p:cNvPr id="21" name="Ograda no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aven povezovalnik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Ograda naslova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l-SI"/>
              <a:t>Uredite slog naslova matrice</a:t>
            </a:r>
            <a:endParaRPr kumimoji="0" lang="en-US"/>
          </a:p>
        </p:txBody>
      </p:sp>
      <p:sp>
        <p:nvSpPr>
          <p:cNvPr id="13" name="Ograda besedila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l-SI"/>
              <a:t>Uredite sloge besedila matrice</a:t>
            </a:r>
          </a:p>
          <a:p>
            <a:pPr lvl="1" eaLnBrk="1" latinLnBrk="0" hangingPunct="1"/>
            <a:r>
              <a:rPr kumimoji="0" lang="sl-SI"/>
              <a:t>Druga raven</a:t>
            </a:r>
          </a:p>
          <a:p>
            <a:pPr lvl="2" eaLnBrk="1" latinLnBrk="0" hangingPunct="1"/>
            <a:r>
              <a:rPr kumimoji="0" lang="sl-SI"/>
              <a:t>Tretja raven</a:t>
            </a:r>
          </a:p>
          <a:p>
            <a:pPr lvl="3" eaLnBrk="1" latinLnBrk="0" hangingPunct="1"/>
            <a:r>
              <a:rPr kumimoji="0" lang="sl-SI"/>
              <a:t>Četrta raven</a:t>
            </a:r>
          </a:p>
          <a:p>
            <a:pPr lvl="4" eaLnBrk="1" latinLnBrk="0" hangingPunct="1"/>
            <a:r>
              <a:rPr kumimoji="0" lang="sl-SI"/>
              <a:t>Peta raven</a:t>
            </a:r>
            <a:endParaRPr kumimoji="0" lang="en-US"/>
          </a:p>
        </p:txBody>
      </p:sp>
      <p:sp>
        <p:nvSpPr>
          <p:cNvPr id="14" name="Ograda datum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3DF3E4A-A683-4F8D-A8DE-BC79E6419179}" type="datetimeFigureOut">
              <a:rPr lang="sl-SI" smtClean="0"/>
              <a:t>16. 05. 2023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sl-SI"/>
          </a:p>
        </p:txBody>
      </p:sp>
      <p:sp>
        <p:nvSpPr>
          <p:cNvPr id="7" name="Raven povezovalnik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aven povezovalnik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kotni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ven povezovalnik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grada številke diapoz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659694B-4D91-4CF9-A0D0-5B6544900D5F}" type="slidenum">
              <a:rPr lang="sl-SI" smtClean="0"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/>
              <a:t>PODIPLOMSKI ŠTUDIJSKI PROGRAMI FKKT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/>
              <a:t>Informativni dan 17. 5. 2023, A-105</a:t>
            </a:r>
          </a:p>
        </p:txBody>
      </p:sp>
    </p:spTree>
    <p:extLst>
      <p:ext uri="{BB962C8B-B14F-4D97-AF65-F5344CB8AC3E}">
        <p14:creationId xmlns:p14="http://schemas.microsoft.com/office/powerpoint/2010/main" val="2685754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PRIJAVNI POSTOPEK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87208" cy="4873752"/>
          </a:xfrm>
        </p:spPr>
        <p:txBody>
          <a:bodyPr>
            <a:normAutofit/>
          </a:bodyPr>
          <a:lstStyle/>
          <a:p>
            <a:r>
              <a:rPr lang="sl-SI" sz="1800" b="1" dirty="0"/>
              <a:t>Razpis za vpis v podiplomske študijske programe UM za študijsko leto 2023/24 </a:t>
            </a:r>
            <a:r>
              <a:rPr lang="sl-SI" sz="1800" dirty="0"/>
              <a:t>(objavljen na spletnih straneh FKKT in UM)</a:t>
            </a:r>
          </a:p>
          <a:p>
            <a:pPr marL="0" indent="0">
              <a:buNone/>
            </a:pPr>
            <a:endParaRPr lang="sl-SI" sz="1800" b="1" dirty="0"/>
          </a:p>
          <a:p>
            <a:r>
              <a:rPr lang="sl-SI" sz="1800" dirty="0"/>
              <a:t>Na FKKT razpisujemo:</a:t>
            </a:r>
          </a:p>
          <a:p>
            <a:pPr lvl="1"/>
            <a:r>
              <a:rPr lang="sl-SI" sz="1800" dirty="0"/>
              <a:t>2. st.: program KEMIJA, 24 mest</a:t>
            </a:r>
          </a:p>
          <a:p>
            <a:pPr marL="365760" lvl="1" indent="0">
              <a:buNone/>
            </a:pPr>
            <a:endParaRPr lang="sl-SI" sz="1800" dirty="0"/>
          </a:p>
          <a:p>
            <a:pPr lvl="1"/>
            <a:r>
              <a:rPr lang="sl-SI" sz="1800" dirty="0"/>
              <a:t>2. st.: program KEMIJSKO INŽENIRSTVO, 34 mest</a:t>
            </a:r>
          </a:p>
          <a:p>
            <a:pPr marL="365760" lvl="1" indent="0">
              <a:buNone/>
            </a:pPr>
            <a:r>
              <a:rPr lang="sl-SI" sz="1800" dirty="0"/>
              <a:t>(smer KEMIJSKO INŽENIRSTVO in smer BIOKEMIJSKO INŽENIRSTVO)</a:t>
            </a:r>
          </a:p>
          <a:p>
            <a:pPr marL="365760" lvl="1" indent="0">
              <a:buNone/>
            </a:pPr>
            <a:endParaRPr lang="sl-SI" sz="1800" dirty="0"/>
          </a:p>
          <a:p>
            <a:pPr lvl="1"/>
            <a:r>
              <a:rPr lang="sl-SI" sz="1800" dirty="0"/>
              <a:t>3. st.: program KEMIJA IN KEMIJSKO INŽENIRSTVO, 24 mest</a:t>
            </a:r>
          </a:p>
          <a:p>
            <a:pPr marL="365760" lvl="1" indent="0">
              <a:buNone/>
            </a:pPr>
            <a:r>
              <a:rPr lang="sl-SI" sz="1800" dirty="0"/>
              <a:t>(smer KEMIJA in smer KEMIJSKO INŽENIRSTVO)</a:t>
            </a:r>
          </a:p>
          <a:p>
            <a:pPr lvl="1"/>
            <a:endParaRPr lang="sl-SI" sz="1800" dirty="0"/>
          </a:p>
        </p:txBody>
      </p:sp>
    </p:spTree>
    <p:extLst>
      <p:ext uri="{BB962C8B-B14F-4D97-AF65-F5344CB8AC3E}">
        <p14:creationId xmlns:p14="http://schemas.microsoft.com/office/powerpoint/2010/main" val="1305552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PRIJAVNI POSTOPEK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l-SI" dirty="0"/>
              <a:t>ROK ZA PRIJAVO:</a:t>
            </a:r>
          </a:p>
          <a:p>
            <a:pPr marL="0" indent="0">
              <a:buNone/>
            </a:pPr>
            <a:endParaRPr lang="sl-SI" dirty="0"/>
          </a:p>
          <a:p>
            <a:pPr marL="365760" lvl="1" indent="0">
              <a:buNone/>
            </a:pPr>
            <a:r>
              <a:rPr lang="sl-SI" sz="1800" b="1" u="sng" dirty="0"/>
              <a:t>1. prijavni rok: od objave razpisa do 8. 9. 2023</a:t>
            </a:r>
          </a:p>
          <a:p>
            <a:pPr lvl="1"/>
            <a:r>
              <a:rPr lang="sl-SI" sz="1800" u="sng" dirty="0"/>
              <a:t>zaključen predhodni študij ni pogoj za prijavo, je pa pogoj za vpis na študijski program!</a:t>
            </a:r>
          </a:p>
          <a:p>
            <a:pPr lvl="1"/>
            <a:r>
              <a:rPr lang="sl-SI" sz="1800" u="sng" dirty="0"/>
              <a:t>rok za diplomiranje in oddajo dokazil je </a:t>
            </a:r>
            <a:r>
              <a:rPr lang="sl-SI" sz="1800" b="1" u="sng" dirty="0"/>
              <a:t>8. 9. 2023 (zagovori:      1. 9., 8. 9. </a:t>
            </a:r>
            <a:r>
              <a:rPr lang="sl-SI" sz="1800" u="sng" dirty="0"/>
              <a:t>in 22. 9.</a:t>
            </a:r>
            <a:r>
              <a:rPr lang="sl-SI" sz="1800" b="1" u="sng" dirty="0"/>
              <a:t>)</a:t>
            </a:r>
          </a:p>
          <a:p>
            <a:pPr lvl="1"/>
            <a:r>
              <a:rPr lang="sl-SI" sz="1800" u="sng" dirty="0"/>
              <a:t>vpis mora biti zaključen do </a:t>
            </a:r>
            <a:r>
              <a:rPr lang="sl-SI" sz="1800" b="1" u="sng" dirty="0"/>
              <a:t>15. 9. 2023</a:t>
            </a:r>
            <a:endParaRPr lang="sl-SI" sz="1800" b="1" dirty="0"/>
          </a:p>
          <a:p>
            <a:pPr lvl="1"/>
            <a:r>
              <a:rPr lang="sl-SI" sz="1800" dirty="0"/>
              <a:t>3 prijave za vpis na UM (šteje vsak vnos)</a:t>
            </a:r>
            <a:endParaRPr lang="sl-SI" sz="1800" b="1" u="sng" dirty="0"/>
          </a:p>
          <a:p>
            <a:pPr marL="365760" lvl="1" indent="0">
              <a:buNone/>
            </a:pPr>
            <a:endParaRPr lang="sl-SI" sz="1800" b="1" u="sng" dirty="0"/>
          </a:p>
          <a:p>
            <a:pPr marL="365760" lvl="1" indent="0">
              <a:buNone/>
            </a:pPr>
            <a:r>
              <a:rPr lang="sl-SI" sz="1800" b="1" dirty="0"/>
              <a:t>2. rok oz. rok za zapolnitev še prostih vpisnih mest: od 21. 9. 2023 do 22. 9. 2023 do 12. ure (to je tudi rok za oddajo prilog)</a:t>
            </a:r>
          </a:p>
          <a:p>
            <a:pPr lvl="1"/>
            <a:r>
              <a:rPr lang="sl-SI" sz="1800" u="sng" dirty="0"/>
              <a:t>samo v primeru prostih vpisnih mest in razpisa le teh s stani članice!</a:t>
            </a:r>
          </a:p>
          <a:p>
            <a:pPr lvl="1"/>
            <a:r>
              <a:rPr lang="sl-SI" sz="1800" dirty="0"/>
              <a:t>vpis do 29. 9. 2023</a:t>
            </a:r>
          </a:p>
          <a:p>
            <a:pPr lvl="1"/>
            <a:r>
              <a:rPr lang="sl-SI" sz="1800" dirty="0"/>
              <a:t>1 prijava za vpis na UM</a:t>
            </a:r>
          </a:p>
        </p:txBody>
      </p:sp>
    </p:spTree>
    <p:extLst>
      <p:ext uri="{BB962C8B-B14F-4D97-AF65-F5344CB8AC3E}">
        <p14:creationId xmlns:p14="http://schemas.microsoft.com/office/powerpoint/2010/main" val="1639202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PRIJAVNI POSTOPEK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>
          <a:xfrm>
            <a:off x="457200" y="1417638"/>
            <a:ext cx="7467600" cy="5056314"/>
          </a:xfrm>
        </p:spPr>
        <p:txBody>
          <a:bodyPr>
            <a:normAutofit/>
          </a:bodyPr>
          <a:lstStyle/>
          <a:p>
            <a:r>
              <a:rPr lang="sl-SI" sz="1800" dirty="0"/>
              <a:t>prijavo je potrebno </a:t>
            </a:r>
            <a:r>
              <a:rPr lang="sl-SI" sz="1800" b="1" dirty="0"/>
              <a:t>oddati elektronsko</a:t>
            </a:r>
            <a:r>
              <a:rPr lang="sl-SI" sz="1800" dirty="0"/>
              <a:t>, preko portala </a:t>
            </a:r>
            <a:r>
              <a:rPr lang="sl-SI" sz="1800" b="1" dirty="0"/>
              <a:t>eVŠ – http://portal.evs.gov.si/prijava/                 </a:t>
            </a:r>
          </a:p>
          <a:p>
            <a:endParaRPr lang="sl-SI" sz="1800" dirty="0"/>
          </a:p>
          <a:p>
            <a:r>
              <a:rPr lang="sl-SI" sz="1800" dirty="0"/>
              <a:t>trije načini: s kvalificiranim digitalnim potrdilom, z AAI računom (račun avtentikacijske in avtorizacijske infrastrukture) ali z uporabniškim imenom in geslom preko sistema SI-PASS (navodila na portalu)</a:t>
            </a:r>
          </a:p>
          <a:p>
            <a:pPr marL="0" indent="0">
              <a:buNone/>
            </a:pPr>
            <a:endParaRPr lang="sl-SI" sz="1800" dirty="0"/>
          </a:p>
          <a:p>
            <a:r>
              <a:rPr lang="sl-SI" sz="1800" dirty="0"/>
              <a:t>ne glede na način prijave morajo kandidati oddati priloge (potrdilo o opravljenih izpitih in potrdilo o diplomiranju) - elektronsko</a:t>
            </a:r>
          </a:p>
          <a:p>
            <a:endParaRPr lang="sl-SI" sz="1800" dirty="0"/>
          </a:p>
          <a:p>
            <a:r>
              <a:rPr lang="sl-SI" sz="1800" dirty="0"/>
              <a:t>prijava za vpis je pravilno oddana v </a:t>
            </a:r>
            <a:r>
              <a:rPr lang="sl-SI" sz="1800" dirty="0" err="1"/>
              <a:t>eVŠ</a:t>
            </a:r>
            <a:r>
              <a:rPr lang="sl-SI" sz="1800" dirty="0"/>
              <a:t> s pritiskom na gumb »POŠLJI«, prejme se potrdilo na e-naslov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089736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sl-SI" dirty="0"/>
              <a:t>IZBIRNI POSTOPEK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7467600" cy="56372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l-SI" sz="1800" dirty="0"/>
              <a:t>V primeru omejitve vpisa :</a:t>
            </a:r>
          </a:p>
          <a:p>
            <a:pPr marL="0" indent="0">
              <a:buNone/>
            </a:pPr>
            <a:endParaRPr lang="sl-SI" sz="1000" dirty="0"/>
          </a:p>
          <a:p>
            <a:pPr marL="365760" lvl="1" indent="0">
              <a:buNone/>
            </a:pPr>
            <a:r>
              <a:rPr lang="sl-SI" sz="1800" dirty="0"/>
              <a:t>2.st. program KEMIJA</a:t>
            </a:r>
          </a:p>
          <a:p>
            <a:pPr lvl="1"/>
            <a:r>
              <a:rPr lang="sl-SI" sz="1800" dirty="0"/>
              <a:t>dosežena ocena pri diplomi  20%</a:t>
            </a:r>
          </a:p>
          <a:p>
            <a:pPr lvl="1"/>
            <a:r>
              <a:rPr lang="sl-SI" sz="1800" dirty="0"/>
              <a:t>povprečna ocena </a:t>
            </a:r>
            <a:r>
              <a:rPr lang="sl-SI" sz="1800" dirty="0" err="1"/>
              <a:t>dodipl</a:t>
            </a:r>
            <a:r>
              <a:rPr lang="sl-SI" sz="1800" dirty="0"/>
              <a:t>. študija  50%</a:t>
            </a:r>
          </a:p>
          <a:p>
            <a:pPr lvl="1"/>
            <a:r>
              <a:rPr lang="sl-SI" sz="1800" dirty="0"/>
              <a:t>povprečje ocen pred. Matematika C/III in Organska sinteza  30%</a:t>
            </a:r>
          </a:p>
          <a:p>
            <a:pPr marL="365760" lvl="1" indent="0">
              <a:buNone/>
            </a:pPr>
            <a:endParaRPr lang="sl-SI" sz="1800" dirty="0"/>
          </a:p>
          <a:p>
            <a:pPr marL="365760" lvl="1" indent="0">
              <a:buNone/>
            </a:pPr>
            <a:r>
              <a:rPr lang="sl-SI" sz="1800" dirty="0"/>
              <a:t>2.st. program KEMIJSKO INŽENIRSTVO</a:t>
            </a:r>
          </a:p>
          <a:p>
            <a:pPr lvl="1"/>
            <a:r>
              <a:rPr lang="sl-SI" sz="1800" dirty="0"/>
              <a:t>dosežena ocena pri diplomi  20%</a:t>
            </a:r>
          </a:p>
          <a:p>
            <a:pPr lvl="1"/>
            <a:r>
              <a:rPr lang="sl-SI" sz="1800" dirty="0"/>
              <a:t>povprečna ocena </a:t>
            </a:r>
            <a:r>
              <a:rPr lang="sl-SI" sz="1800" dirty="0" err="1"/>
              <a:t>dodipl</a:t>
            </a:r>
            <a:r>
              <a:rPr lang="sl-SI" sz="1800" dirty="0"/>
              <a:t>. študija  50%</a:t>
            </a:r>
          </a:p>
          <a:p>
            <a:pPr lvl="1"/>
            <a:r>
              <a:rPr lang="sl-SI" sz="1800" dirty="0"/>
              <a:t>povprečje ocen pred. Matematika C/III in KRT I 30%</a:t>
            </a:r>
          </a:p>
          <a:p>
            <a:pPr lvl="1"/>
            <a:endParaRPr lang="sl-SI" sz="1800" dirty="0"/>
          </a:p>
          <a:p>
            <a:pPr marL="365760" lvl="1" indent="0">
              <a:buNone/>
            </a:pPr>
            <a:r>
              <a:rPr lang="sl-SI" sz="1800" dirty="0"/>
              <a:t>3.st. program KEMIJA IN KEMIJSKO INŽENIRSTVO</a:t>
            </a:r>
          </a:p>
          <a:p>
            <a:pPr lvl="1"/>
            <a:r>
              <a:rPr lang="sl-SI" sz="1800" dirty="0"/>
              <a:t>dosežena ocena pri diplomi  20%</a:t>
            </a:r>
          </a:p>
          <a:p>
            <a:pPr lvl="1"/>
            <a:r>
              <a:rPr lang="sl-SI" sz="1800" dirty="0"/>
              <a:t>povprečna ocena predhodnega študija  80%</a:t>
            </a:r>
          </a:p>
          <a:p>
            <a:pPr lvl="1"/>
            <a:endParaRPr lang="sl-SI" sz="1800" dirty="0"/>
          </a:p>
          <a:p>
            <a:pPr marL="365760" lvl="1" indent="0">
              <a:buNone/>
            </a:pPr>
            <a:r>
              <a:rPr lang="sl-SI" sz="1800" dirty="0"/>
              <a:t>Informacije o morebitni omejitvi vpisa bodo po zaključeni prvi prijavi znane 13. 9. 2023.</a:t>
            </a:r>
          </a:p>
          <a:p>
            <a:pPr marL="365760" lvl="1" indent="0">
              <a:buNone/>
            </a:pPr>
            <a:endParaRPr lang="sl-SI" sz="1800" dirty="0"/>
          </a:p>
        </p:txBody>
      </p:sp>
    </p:spTree>
    <p:extLst>
      <p:ext uri="{BB962C8B-B14F-4D97-AF65-F5344CB8AC3E}">
        <p14:creationId xmlns:p14="http://schemas.microsoft.com/office/powerpoint/2010/main" val="1357993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133184"/>
          </a:xfrm>
        </p:spPr>
        <p:txBody>
          <a:bodyPr>
            <a:normAutofit/>
          </a:bodyPr>
          <a:lstStyle/>
          <a:p>
            <a:r>
              <a:rPr lang="sl-SI" b="1" dirty="0"/>
              <a:t>ROK PRIJAVE NA PODIPLOMSKI ŠTUDIJ </a:t>
            </a:r>
            <a:r>
              <a:rPr lang="sl-SI" b="1" u="sng" dirty="0"/>
              <a:t>8. 9. 2023</a:t>
            </a:r>
            <a:endParaRPr lang="sl-SI" dirty="0"/>
          </a:p>
          <a:p>
            <a:pPr marL="0" indent="0">
              <a:buNone/>
            </a:pPr>
            <a:endParaRPr lang="sl-SI" dirty="0"/>
          </a:p>
          <a:p>
            <a:r>
              <a:rPr lang="sl-SI" b="1" dirty="0"/>
              <a:t>ROK DIPLOMIRANJA IN DOPOLNITVE VLOGE </a:t>
            </a:r>
            <a:r>
              <a:rPr lang="sl-SI" b="1" u="sng" dirty="0"/>
              <a:t>8. 9. 2023 </a:t>
            </a:r>
          </a:p>
          <a:p>
            <a:endParaRPr lang="sl-SI" b="1" u="sng" dirty="0"/>
          </a:p>
          <a:p>
            <a:r>
              <a:rPr lang="sl-SI" b="1" dirty="0"/>
              <a:t>VPIS BO POTEKAL NA TOČNO DOLOČEN TERMIN – OBVEŠČENI Z VABILOM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9172821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ltana">
  <a:themeElements>
    <a:clrScheme name="Altan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ltan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ltan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3079</TotalTime>
  <Words>477</Words>
  <Application>Microsoft Office PowerPoint</Application>
  <PresentationFormat>Diaprojekcija na zaslonu (4:3)</PresentationFormat>
  <Paragraphs>57</Paragraphs>
  <Slides>6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11" baseType="lpstr">
      <vt:lpstr>Calibri</vt:lpstr>
      <vt:lpstr>Century Schoolbook</vt:lpstr>
      <vt:lpstr>Wingdings</vt:lpstr>
      <vt:lpstr>Wingdings 2</vt:lpstr>
      <vt:lpstr>Altana</vt:lpstr>
      <vt:lpstr>PODIPLOMSKI ŠTUDIJSKI PROGRAMI FKKT</vt:lpstr>
      <vt:lpstr>PRIJAVNI POSTOPEK</vt:lpstr>
      <vt:lpstr>PRIJAVNI POSTOPEK</vt:lpstr>
      <vt:lpstr>PRIJAVNI POSTOPEK</vt:lpstr>
      <vt:lpstr>IZBIRNI POSTOPEK</vt:lpstr>
      <vt:lpstr>PowerPointova predstavitev</vt:lpstr>
    </vt:vector>
  </TitlesOfParts>
  <Company>FKKT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PODIPLOMSKI ŠTUDIJSKI PROGRAMI FKKT</dc:title>
  <dc:creator>Matejam</dc:creator>
  <cp:lastModifiedBy>Danila Levart</cp:lastModifiedBy>
  <cp:revision>106</cp:revision>
  <cp:lastPrinted>2022-05-24T12:06:44Z</cp:lastPrinted>
  <dcterms:created xsi:type="dcterms:W3CDTF">2015-06-09T07:23:20Z</dcterms:created>
  <dcterms:modified xsi:type="dcterms:W3CDTF">2023-05-16T07:35:44Z</dcterms:modified>
</cp:coreProperties>
</file>